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22" r:id="rId3"/>
    <p:sldId id="348" r:id="rId4"/>
    <p:sldId id="267" r:id="rId5"/>
    <p:sldId id="346" r:id="rId6"/>
    <p:sldId id="338" r:id="rId7"/>
    <p:sldId id="352" r:id="rId8"/>
    <p:sldId id="362" r:id="rId9"/>
    <p:sldId id="357" r:id="rId10"/>
    <p:sldId id="359" r:id="rId11"/>
    <p:sldId id="363" r:id="rId12"/>
    <p:sldId id="358" r:id="rId13"/>
    <p:sldId id="365" r:id="rId14"/>
    <p:sldId id="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689235-FA1C-4FCE-AA12-0C505FD1CCF8}">
          <p14:sldIdLst>
            <p14:sldId id="257"/>
            <p14:sldId id="322"/>
            <p14:sldId id="348"/>
            <p14:sldId id="267"/>
            <p14:sldId id="346"/>
            <p14:sldId id="338"/>
            <p14:sldId id="352"/>
            <p14:sldId id="362"/>
            <p14:sldId id="357"/>
            <p14:sldId id="359"/>
            <p14:sldId id="363"/>
            <p14:sldId id="358"/>
            <p14:sldId id="365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on, Edmund" initials="FE" lastIdx="2" clrIdx="0">
    <p:extLst>
      <p:ext uri="{19B8F6BF-5375-455C-9EA6-DF929625EA0E}">
        <p15:presenceInfo xmlns:p15="http://schemas.microsoft.com/office/powerpoint/2012/main" userId="S::281609@croydon.gov.uk::86127db4-f138-4130-8ed0-5df681ebc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F4D50-0EDE-4F3A-BD28-6106F115C59E}" v="13" dt="2022-12-16T12:41:56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lon, Edmund" userId="86127db4-f138-4130-8ed0-5df681ebc455" providerId="ADAL" clId="{85AF4D50-0EDE-4F3A-BD28-6106F115C59E}"/>
    <pc:docChg chg="custSel delSld modSld modSection">
      <pc:chgData name="Fallon, Edmund" userId="86127db4-f138-4130-8ed0-5df681ebc455" providerId="ADAL" clId="{85AF4D50-0EDE-4F3A-BD28-6106F115C59E}" dt="2022-12-16T12:46:13.695" v="559" actId="20577"/>
      <pc:docMkLst>
        <pc:docMk/>
      </pc:docMkLst>
      <pc:sldChg chg="addSp delSp modSp mod">
        <pc:chgData name="Fallon, Edmund" userId="86127db4-f138-4130-8ed0-5df681ebc455" providerId="ADAL" clId="{85AF4D50-0EDE-4F3A-BD28-6106F115C59E}" dt="2022-12-08T18:45:41" v="2" actId="1076"/>
        <pc:sldMkLst>
          <pc:docMk/>
          <pc:sldMk cId="2222349059" sldId="267"/>
        </pc:sldMkLst>
        <pc:graphicFrameChg chg="del">
          <ac:chgData name="Fallon, Edmund" userId="86127db4-f138-4130-8ed0-5df681ebc455" providerId="ADAL" clId="{85AF4D50-0EDE-4F3A-BD28-6106F115C59E}" dt="2022-12-08T18:45:36.920" v="0" actId="21"/>
          <ac:graphicFrameMkLst>
            <pc:docMk/>
            <pc:sldMk cId="2222349059" sldId="267"/>
            <ac:graphicFrameMk id="8" creationId="{BB018799-7C5D-4C6E-AD8A-336A92A51DFD}"/>
          </ac:graphicFrameMkLst>
        </pc:graphicFrameChg>
        <pc:picChg chg="add mod">
          <ac:chgData name="Fallon, Edmund" userId="86127db4-f138-4130-8ed0-5df681ebc455" providerId="ADAL" clId="{85AF4D50-0EDE-4F3A-BD28-6106F115C59E}" dt="2022-12-08T18:45:41" v="2" actId="1076"/>
          <ac:picMkLst>
            <pc:docMk/>
            <pc:sldMk cId="2222349059" sldId="267"/>
            <ac:picMk id="4" creationId="{8E8CFDED-1F7B-4D73-86F2-E73F5EEF1A99}"/>
          </ac:picMkLst>
        </pc:picChg>
      </pc:sldChg>
      <pc:sldChg chg="modSp mod">
        <pc:chgData name="Fallon, Edmund" userId="86127db4-f138-4130-8ed0-5df681ebc455" providerId="ADAL" clId="{85AF4D50-0EDE-4F3A-BD28-6106F115C59E}" dt="2022-12-08T18:46:07.353" v="6" actId="14734"/>
        <pc:sldMkLst>
          <pc:docMk/>
          <pc:sldMk cId="3989865458" sldId="338"/>
        </pc:sldMkLst>
        <pc:graphicFrameChg chg="modGraphic">
          <ac:chgData name="Fallon, Edmund" userId="86127db4-f138-4130-8ed0-5df681ebc455" providerId="ADAL" clId="{85AF4D50-0EDE-4F3A-BD28-6106F115C59E}" dt="2022-12-08T18:46:07.353" v="6" actId="14734"/>
          <ac:graphicFrameMkLst>
            <pc:docMk/>
            <pc:sldMk cId="3989865458" sldId="338"/>
            <ac:graphicFrameMk id="9" creationId="{DE844517-7D3D-4978-AED2-170F9ACF8D21}"/>
          </ac:graphicFrameMkLst>
        </pc:graphicFrameChg>
      </pc:sldChg>
      <pc:sldChg chg="addSp delSp modSp mod">
        <pc:chgData name="Fallon, Edmund" userId="86127db4-f138-4130-8ed0-5df681ebc455" providerId="ADAL" clId="{85AF4D50-0EDE-4F3A-BD28-6106F115C59E}" dt="2022-12-08T18:45:55.081" v="5" actId="1076"/>
        <pc:sldMkLst>
          <pc:docMk/>
          <pc:sldMk cId="2427416754" sldId="346"/>
        </pc:sldMkLst>
        <pc:graphicFrameChg chg="del">
          <ac:chgData name="Fallon, Edmund" userId="86127db4-f138-4130-8ed0-5df681ebc455" providerId="ADAL" clId="{85AF4D50-0EDE-4F3A-BD28-6106F115C59E}" dt="2022-12-08T18:45:49.331" v="3" actId="21"/>
          <ac:graphicFrameMkLst>
            <pc:docMk/>
            <pc:sldMk cId="2427416754" sldId="346"/>
            <ac:graphicFrameMk id="8" creationId="{44CD28DC-50D5-4929-A048-D77BED757173}"/>
          </ac:graphicFrameMkLst>
        </pc:graphicFrameChg>
        <pc:picChg chg="add mod">
          <ac:chgData name="Fallon, Edmund" userId="86127db4-f138-4130-8ed0-5df681ebc455" providerId="ADAL" clId="{85AF4D50-0EDE-4F3A-BD28-6106F115C59E}" dt="2022-12-08T18:45:55.081" v="5" actId="1076"/>
          <ac:picMkLst>
            <pc:docMk/>
            <pc:sldMk cId="2427416754" sldId="346"/>
            <ac:picMk id="4" creationId="{46583B48-2687-4F79-9A27-311221FE70FD}"/>
          </ac:picMkLst>
        </pc:picChg>
      </pc:sldChg>
      <pc:sldChg chg="addSp delSp modSp mod">
        <pc:chgData name="Fallon, Edmund" userId="86127db4-f138-4130-8ed0-5df681ebc455" providerId="ADAL" clId="{85AF4D50-0EDE-4F3A-BD28-6106F115C59E}" dt="2022-12-08T18:46:46.538" v="12" actId="14100"/>
        <pc:sldMkLst>
          <pc:docMk/>
          <pc:sldMk cId="3722668102" sldId="352"/>
        </pc:sldMkLst>
        <pc:graphicFrameChg chg="del mod">
          <ac:chgData name="Fallon, Edmund" userId="86127db4-f138-4130-8ed0-5df681ebc455" providerId="ADAL" clId="{85AF4D50-0EDE-4F3A-BD28-6106F115C59E}" dt="2022-12-08T18:46:38.636" v="9" actId="21"/>
          <ac:graphicFrameMkLst>
            <pc:docMk/>
            <pc:sldMk cId="3722668102" sldId="352"/>
            <ac:graphicFrameMk id="8" creationId="{36D1F409-0460-4BF6-9F99-9CB1FE65AD63}"/>
          </ac:graphicFrameMkLst>
        </pc:graphicFrameChg>
        <pc:picChg chg="add mod">
          <ac:chgData name="Fallon, Edmund" userId="86127db4-f138-4130-8ed0-5df681ebc455" providerId="ADAL" clId="{85AF4D50-0EDE-4F3A-BD28-6106F115C59E}" dt="2022-12-08T18:46:46.538" v="12" actId="14100"/>
          <ac:picMkLst>
            <pc:docMk/>
            <pc:sldMk cId="3722668102" sldId="352"/>
            <ac:picMk id="4" creationId="{4868AAFF-31E1-4808-B2CE-F08BC0D0F451}"/>
          </ac:picMkLst>
        </pc:picChg>
      </pc:sldChg>
      <pc:sldChg chg="addSp delSp modSp mod">
        <pc:chgData name="Fallon, Edmund" userId="86127db4-f138-4130-8ed0-5df681ebc455" providerId="ADAL" clId="{85AF4D50-0EDE-4F3A-BD28-6106F115C59E}" dt="2022-12-08T18:47:27.296" v="21" actId="1076"/>
        <pc:sldMkLst>
          <pc:docMk/>
          <pc:sldMk cId="2680621765" sldId="357"/>
        </pc:sldMkLst>
        <pc:graphicFrameChg chg="del">
          <ac:chgData name="Fallon, Edmund" userId="86127db4-f138-4130-8ed0-5df681ebc455" providerId="ADAL" clId="{85AF4D50-0EDE-4F3A-BD28-6106F115C59E}" dt="2022-12-08T18:47:20.278" v="17" actId="21"/>
          <ac:graphicFrameMkLst>
            <pc:docMk/>
            <pc:sldMk cId="2680621765" sldId="357"/>
            <ac:graphicFrameMk id="8" creationId="{D7B379AD-1BCB-496B-8838-6E12EC07AECF}"/>
          </ac:graphicFrameMkLst>
        </pc:graphicFrameChg>
        <pc:picChg chg="add mod">
          <ac:chgData name="Fallon, Edmund" userId="86127db4-f138-4130-8ed0-5df681ebc455" providerId="ADAL" clId="{85AF4D50-0EDE-4F3A-BD28-6106F115C59E}" dt="2022-12-08T18:47:27.296" v="21" actId="1076"/>
          <ac:picMkLst>
            <pc:docMk/>
            <pc:sldMk cId="2680621765" sldId="357"/>
            <ac:picMk id="4" creationId="{F9674B85-569A-4368-9982-E2583F6651AB}"/>
          </ac:picMkLst>
        </pc:picChg>
      </pc:sldChg>
      <pc:sldChg chg="addSp delSp modSp mod">
        <pc:chgData name="Fallon, Edmund" userId="86127db4-f138-4130-8ed0-5df681ebc455" providerId="ADAL" clId="{85AF4D50-0EDE-4F3A-BD28-6106F115C59E}" dt="2022-12-08T18:48:20.849" v="32" actId="1076"/>
        <pc:sldMkLst>
          <pc:docMk/>
          <pc:sldMk cId="2953972624" sldId="358"/>
        </pc:sldMkLst>
        <pc:graphicFrameChg chg="del">
          <ac:chgData name="Fallon, Edmund" userId="86127db4-f138-4130-8ed0-5df681ebc455" providerId="ADAL" clId="{85AF4D50-0EDE-4F3A-BD28-6106F115C59E}" dt="2022-12-08T18:48:15.495" v="30" actId="21"/>
          <ac:graphicFrameMkLst>
            <pc:docMk/>
            <pc:sldMk cId="2953972624" sldId="358"/>
            <ac:graphicFrameMk id="8" creationId="{49AED5A2-3016-460C-8B28-302AB4AB60C6}"/>
          </ac:graphicFrameMkLst>
        </pc:graphicFrameChg>
        <pc:picChg chg="add mod">
          <ac:chgData name="Fallon, Edmund" userId="86127db4-f138-4130-8ed0-5df681ebc455" providerId="ADAL" clId="{85AF4D50-0EDE-4F3A-BD28-6106F115C59E}" dt="2022-12-08T18:48:20.849" v="32" actId="1076"/>
          <ac:picMkLst>
            <pc:docMk/>
            <pc:sldMk cId="2953972624" sldId="358"/>
            <ac:picMk id="4" creationId="{D2CDB777-7BA0-4DD5-A789-6AE8296C2886}"/>
          </ac:picMkLst>
        </pc:picChg>
      </pc:sldChg>
      <pc:sldChg chg="addSp delSp modSp mod">
        <pc:chgData name="Fallon, Edmund" userId="86127db4-f138-4130-8ed0-5df681ebc455" providerId="ADAL" clId="{85AF4D50-0EDE-4F3A-BD28-6106F115C59E}" dt="2022-12-08T18:47:46.753" v="25" actId="1076"/>
        <pc:sldMkLst>
          <pc:docMk/>
          <pc:sldMk cId="2446474239" sldId="359"/>
        </pc:sldMkLst>
        <pc:graphicFrameChg chg="del">
          <ac:chgData name="Fallon, Edmund" userId="86127db4-f138-4130-8ed0-5df681ebc455" providerId="ADAL" clId="{85AF4D50-0EDE-4F3A-BD28-6106F115C59E}" dt="2022-12-08T18:47:36.948" v="22" actId="21"/>
          <ac:graphicFrameMkLst>
            <pc:docMk/>
            <pc:sldMk cId="2446474239" sldId="359"/>
            <ac:graphicFrameMk id="8" creationId="{BCCB2E7B-5036-4C6D-A084-CB5230C9DB2B}"/>
          </ac:graphicFrameMkLst>
        </pc:graphicFrameChg>
        <pc:picChg chg="add mod">
          <ac:chgData name="Fallon, Edmund" userId="86127db4-f138-4130-8ed0-5df681ebc455" providerId="ADAL" clId="{85AF4D50-0EDE-4F3A-BD28-6106F115C59E}" dt="2022-12-08T18:47:46.753" v="25" actId="1076"/>
          <ac:picMkLst>
            <pc:docMk/>
            <pc:sldMk cId="2446474239" sldId="359"/>
            <ac:picMk id="4" creationId="{B35AEF08-6CF5-42CF-99DA-076844E7CFD2}"/>
          </ac:picMkLst>
        </pc:picChg>
      </pc:sldChg>
      <pc:sldChg chg="addSp delSp modSp mod">
        <pc:chgData name="Fallon, Edmund" userId="86127db4-f138-4130-8ed0-5df681ebc455" providerId="ADAL" clId="{85AF4D50-0EDE-4F3A-BD28-6106F115C59E}" dt="2022-12-08T18:56:33.674" v="58" actId="20577"/>
        <pc:sldMkLst>
          <pc:docMk/>
          <pc:sldMk cId="4220360512" sldId="361"/>
        </pc:sldMkLst>
        <pc:spChg chg="mod">
          <ac:chgData name="Fallon, Edmund" userId="86127db4-f138-4130-8ed0-5df681ebc455" providerId="ADAL" clId="{85AF4D50-0EDE-4F3A-BD28-6106F115C59E}" dt="2022-12-08T18:56:33.674" v="58" actId="20577"/>
          <ac:spMkLst>
            <pc:docMk/>
            <pc:sldMk cId="4220360512" sldId="361"/>
            <ac:spMk id="3" creationId="{00000000-0000-0000-0000-000000000000}"/>
          </ac:spMkLst>
        </pc:spChg>
        <pc:graphicFrameChg chg="del">
          <ac:chgData name="Fallon, Edmund" userId="86127db4-f138-4130-8ed0-5df681ebc455" providerId="ADAL" clId="{85AF4D50-0EDE-4F3A-BD28-6106F115C59E}" dt="2022-12-08T18:48:47.343" v="38" actId="21"/>
          <ac:graphicFrameMkLst>
            <pc:docMk/>
            <pc:sldMk cId="4220360512" sldId="361"/>
            <ac:graphicFrameMk id="8" creationId="{B365C74F-166C-4E06-A736-22DF5C829984}"/>
          </ac:graphicFrameMkLst>
        </pc:graphicFrameChg>
        <pc:picChg chg="add mod">
          <ac:chgData name="Fallon, Edmund" userId="86127db4-f138-4130-8ed0-5df681ebc455" providerId="ADAL" clId="{85AF4D50-0EDE-4F3A-BD28-6106F115C59E}" dt="2022-12-08T18:56:16.836" v="53" actId="14100"/>
          <ac:picMkLst>
            <pc:docMk/>
            <pc:sldMk cId="4220360512" sldId="361"/>
            <ac:picMk id="4" creationId="{856EA376-AA8A-4DAA-B0DB-0E1BBCD8C656}"/>
          </ac:picMkLst>
        </pc:picChg>
      </pc:sldChg>
      <pc:sldChg chg="addSp delSp modSp mod">
        <pc:chgData name="Fallon, Edmund" userId="86127db4-f138-4130-8ed0-5df681ebc455" providerId="ADAL" clId="{85AF4D50-0EDE-4F3A-BD28-6106F115C59E}" dt="2022-12-08T18:47:07.399" v="16" actId="14100"/>
        <pc:sldMkLst>
          <pc:docMk/>
          <pc:sldMk cId="1199295371" sldId="362"/>
        </pc:sldMkLst>
        <pc:graphicFrameChg chg="del">
          <ac:chgData name="Fallon, Edmund" userId="86127db4-f138-4130-8ed0-5df681ebc455" providerId="ADAL" clId="{85AF4D50-0EDE-4F3A-BD28-6106F115C59E}" dt="2022-12-08T18:46:56.424" v="13" actId="21"/>
          <ac:graphicFrameMkLst>
            <pc:docMk/>
            <pc:sldMk cId="1199295371" sldId="362"/>
            <ac:graphicFrameMk id="11" creationId="{C3CEC2B7-80D6-47C3-851E-275C154F3A5C}"/>
          </ac:graphicFrameMkLst>
        </pc:graphicFrameChg>
        <pc:picChg chg="add mod">
          <ac:chgData name="Fallon, Edmund" userId="86127db4-f138-4130-8ed0-5df681ebc455" providerId="ADAL" clId="{85AF4D50-0EDE-4F3A-BD28-6106F115C59E}" dt="2022-12-08T18:47:07.399" v="16" actId="14100"/>
          <ac:picMkLst>
            <pc:docMk/>
            <pc:sldMk cId="1199295371" sldId="362"/>
            <ac:picMk id="4" creationId="{2BFE1640-5D5D-4B29-9A16-5EDA93DF3674}"/>
          </ac:picMkLst>
        </pc:picChg>
      </pc:sldChg>
      <pc:sldChg chg="addSp delSp modSp mod">
        <pc:chgData name="Fallon, Edmund" userId="86127db4-f138-4130-8ed0-5df681ebc455" providerId="ADAL" clId="{85AF4D50-0EDE-4F3A-BD28-6106F115C59E}" dt="2022-12-08T18:48:01.428" v="29" actId="14100"/>
        <pc:sldMkLst>
          <pc:docMk/>
          <pc:sldMk cId="3989514493" sldId="363"/>
        </pc:sldMkLst>
        <pc:graphicFrameChg chg="del">
          <ac:chgData name="Fallon, Edmund" userId="86127db4-f138-4130-8ed0-5df681ebc455" providerId="ADAL" clId="{85AF4D50-0EDE-4F3A-BD28-6106F115C59E}" dt="2022-12-08T18:47:55.484" v="26" actId="21"/>
          <ac:graphicFrameMkLst>
            <pc:docMk/>
            <pc:sldMk cId="3989514493" sldId="363"/>
            <ac:graphicFrameMk id="9" creationId="{C1F60ED9-D4EA-4773-B5DD-2F4D874A6822}"/>
          </ac:graphicFrameMkLst>
        </pc:graphicFrameChg>
        <pc:picChg chg="add mod">
          <ac:chgData name="Fallon, Edmund" userId="86127db4-f138-4130-8ed0-5df681ebc455" providerId="ADAL" clId="{85AF4D50-0EDE-4F3A-BD28-6106F115C59E}" dt="2022-12-08T18:48:01.428" v="29" actId="14100"/>
          <ac:picMkLst>
            <pc:docMk/>
            <pc:sldMk cId="3989514493" sldId="363"/>
            <ac:picMk id="4" creationId="{5CC01604-9FD8-404B-994F-42C957FA0837}"/>
          </ac:picMkLst>
        </pc:picChg>
      </pc:sldChg>
      <pc:sldChg chg="addSp delSp modSp del mod">
        <pc:chgData name="Fallon, Edmund" userId="86127db4-f138-4130-8ed0-5df681ebc455" providerId="ADAL" clId="{85AF4D50-0EDE-4F3A-BD28-6106F115C59E}" dt="2022-12-16T12:41:09.741" v="553" actId="47"/>
        <pc:sldMkLst>
          <pc:docMk/>
          <pc:sldMk cId="639820569" sldId="364"/>
        </pc:sldMkLst>
        <pc:spChg chg="mod">
          <ac:chgData name="Fallon, Edmund" userId="86127db4-f138-4130-8ed0-5df681ebc455" providerId="ADAL" clId="{85AF4D50-0EDE-4F3A-BD28-6106F115C59E}" dt="2022-12-16T12:39:19.622" v="552" actId="20577"/>
          <ac:spMkLst>
            <pc:docMk/>
            <pc:sldMk cId="639820569" sldId="364"/>
            <ac:spMk id="6" creationId="{2BF76A8F-C84B-4E75-B6B5-8DDD76DC8221}"/>
          </ac:spMkLst>
        </pc:spChg>
        <pc:graphicFrameChg chg="add mod">
          <ac:chgData name="Fallon, Edmund" userId="86127db4-f138-4130-8ed0-5df681ebc455" providerId="ADAL" clId="{85AF4D50-0EDE-4F3A-BD28-6106F115C59E}" dt="2022-12-16T12:31:16.748" v="60"/>
          <ac:graphicFrameMkLst>
            <pc:docMk/>
            <pc:sldMk cId="639820569" sldId="364"/>
            <ac:graphicFrameMk id="8" creationId="{B415FC57-22CE-490B-B643-6E42411A9F38}"/>
          </ac:graphicFrameMkLst>
        </pc:graphicFrameChg>
        <pc:graphicFrameChg chg="del">
          <ac:chgData name="Fallon, Edmund" userId="86127db4-f138-4130-8ed0-5df681ebc455" providerId="ADAL" clId="{85AF4D50-0EDE-4F3A-BD28-6106F115C59E}" dt="2022-12-08T18:48:32.450" v="33" actId="21"/>
          <ac:graphicFrameMkLst>
            <pc:docMk/>
            <pc:sldMk cId="639820569" sldId="364"/>
            <ac:graphicFrameMk id="9" creationId="{4D8C3AEF-DA24-4196-9EB0-23F33459C7B7}"/>
          </ac:graphicFrameMkLst>
        </pc:graphicFrameChg>
        <pc:picChg chg="add del mod">
          <ac:chgData name="Fallon, Edmund" userId="86127db4-f138-4130-8ed0-5df681ebc455" providerId="ADAL" clId="{85AF4D50-0EDE-4F3A-BD28-6106F115C59E}" dt="2022-12-16T12:31:13.913" v="59" actId="478"/>
          <ac:picMkLst>
            <pc:docMk/>
            <pc:sldMk cId="639820569" sldId="364"/>
            <ac:picMk id="4" creationId="{37CECABF-9568-4172-B744-4BFFF6AC4E7B}"/>
          </ac:picMkLst>
        </pc:picChg>
      </pc:sldChg>
      <pc:sldChg chg="addSp delSp modSp mod">
        <pc:chgData name="Fallon, Edmund" userId="86127db4-f138-4130-8ed0-5df681ebc455" providerId="ADAL" clId="{85AF4D50-0EDE-4F3A-BD28-6106F115C59E}" dt="2022-12-16T12:46:13.695" v="559" actId="20577"/>
        <pc:sldMkLst>
          <pc:docMk/>
          <pc:sldMk cId="2610303907" sldId="365"/>
        </pc:sldMkLst>
        <pc:spChg chg="mod">
          <ac:chgData name="Fallon, Edmund" userId="86127db4-f138-4130-8ed0-5df681ebc455" providerId="ADAL" clId="{85AF4D50-0EDE-4F3A-BD28-6106F115C59E}" dt="2022-12-16T12:46:13.695" v="559" actId="20577"/>
          <ac:spMkLst>
            <pc:docMk/>
            <pc:sldMk cId="2610303907" sldId="365"/>
            <ac:spMk id="6" creationId="{2BF76A8F-C84B-4E75-B6B5-8DDD76DC8221}"/>
          </ac:spMkLst>
        </pc:spChg>
        <pc:graphicFrameChg chg="del">
          <ac:chgData name="Fallon, Edmund" userId="86127db4-f138-4130-8ed0-5df681ebc455" providerId="ADAL" clId="{85AF4D50-0EDE-4F3A-BD28-6106F115C59E}" dt="2022-12-16T12:41:53.787" v="554" actId="21"/>
          <ac:graphicFrameMkLst>
            <pc:docMk/>
            <pc:sldMk cId="2610303907" sldId="365"/>
            <ac:graphicFrameMk id="8" creationId="{B415FC57-22CE-490B-B643-6E42411A9F38}"/>
          </ac:graphicFrameMkLst>
        </pc:graphicFrameChg>
        <pc:picChg chg="add mod">
          <ac:chgData name="Fallon, Edmund" userId="86127db4-f138-4130-8ed0-5df681ebc455" providerId="ADAL" clId="{85AF4D50-0EDE-4F3A-BD28-6106F115C59E}" dt="2022-12-16T12:42:08.899" v="557" actId="1076"/>
          <ac:picMkLst>
            <pc:docMk/>
            <pc:sldMk cId="2610303907" sldId="365"/>
            <ac:picMk id="4" creationId="{6DA16769-F795-4DD5-B30E-2F052714C30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14212112374842E-2"/>
          <c:y val="0.12226844148641154"/>
          <c:w val="0.90992797047322493"/>
          <c:h val="0.573659168227931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57365984"/>
        <c:axId val="1057366968"/>
      </c:barChart>
      <c:catAx>
        <c:axId val="10573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366968"/>
        <c:crosses val="autoZero"/>
        <c:auto val="1"/>
        <c:lblAlgn val="ctr"/>
        <c:lblOffset val="100"/>
        <c:noMultiLvlLbl val="0"/>
      </c:catAx>
      <c:valAx>
        <c:axId val="105736696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36598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3608F-BC0D-44B1-A9C7-65124ACC509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046E5-6F80-4DC8-AD45-1BFDECD5F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29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1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4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2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2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1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9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3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6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6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3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1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4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D18D513B-155C-49D1-A614-215EDD5316AF}"/>
              </a:ext>
            </a:extLst>
          </p:cNvPr>
          <p:cNvSpPr/>
          <p:nvPr userDrawn="1"/>
        </p:nvSpPr>
        <p:spPr>
          <a:xfrm>
            <a:off x="0" y="6149667"/>
            <a:ext cx="12192000" cy="719533"/>
          </a:xfrm>
          <a:prstGeom prst="rect">
            <a:avLst/>
          </a:prstGeom>
          <a:solidFill>
            <a:srgbClr val="880088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4292" tIns="24292" rIns="24292" bIns="242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</a:defRPr>
            </a:pPr>
            <a:endParaRPr sz="1088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36FAA9E6-66CA-4EB3-977C-D5DD086BAB0B}"/>
              </a:ext>
            </a:extLst>
          </p:cNvPr>
          <p:cNvSpPr/>
          <p:nvPr userDrawn="1"/>
        </p:nvSpPr>
        <p:spPr>
          <a:xfrm>
            <a:off x="0" y="8571"/>
            <a:ext cx="12192000" cy="6858665"/>
          </a:xfrm>
          <a:prstGeom prst="rect">
            <a:avLst/>
          </a:prstGeom>
          <a:noFill/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4292" tIns="24292" rIns="24292" bIns="242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</a:defRPr>
            </a:pPr>
            <a:endParaRPr sz="1088">
              <a:solidFill>
                <a:schemeClr val="tx1"/>
              </a:solidFill>
              <a:ea typeface="ヒラギノ角ゴ Pro W3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87367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614083" y="124755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presentation</a:t>
            </a:r>
            <a:endParaRPr lang="en-GB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14083" y="2944338"/>
            <a:ext cx="9431338" cy="2291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Forename Surname</a:t>
            </a:r>
          </a:p>
          <a:p>
            <a:pPr lvl="0"/>
            <a:r>
              <a:rPr lang="en-GB"/>
              <a:t>Job Title</a:t>
            </a:r>
          </a:p>
          <a:p>
            <a:pPr lvl="0"/>
            <a:r>
              <a:rPr lang="en-GB"/>
              <a:t>Directorate</a:t>
            </a:r>
          </a:p>
          <a:p>
            <a:pPr lvl="0"/>
            <a:r>
              <a:rPr lang="en-GB"/>
              <a:t>Department</a:t>
            </a:r>
          </a:p>
          <a:p>
            <a:pPr lvl="0"/>
            <a:endParaRPr lang="en-GB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614083" y="6309662"/>
            <a:ext cx="379253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DD/MM/YY</a:t>
            </a:r>
            <a:endParaRPr lang="en-GB"/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421" y="6344439"/>
            <a:ext cx="1501616" cy="4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9941" y="6310924"/>
            <a:ext cx="3540125" cy="43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/>
              <a:t>Forename Surname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941" y="201339"/>
            <a:ext cx="10515600" cy="580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u="sng" baseline="0">
                <a:uFill>
                  <a:solidFill>
                    <a:srgbClr val="66006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Use slides like this to give detail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49941" y="1281583"/>
            <a:ext cx="10515600" cy="405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The heading is optional</a:t>
            </a:r>
          </a:p>
          <a:p>
            <a:pPr lvl="0"/>
            <a:r>
              <a:rPr lang="en-US"/>
              <a:t>Use 36pt or 30pt Arial for the main text</a:t>
            </a:r>
          </a:p>
          <a:p>
            <a:pPr lvl="0"/>
            <a:r>
              <a:rPr lang="en-US"/>
              <a:t>Keep bullet points short </a:t>
            </a:r>
          </a:p>
          <a:p>
            <a:pPr lvl="1"/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22894"/>
            <a:ext cx="12192000" cy="44824"/>
          </a:xfrm>
          <a:prstGeom prst="line">
            <a:avLst/>
          </a:prstGeom>
          <a:ln w="28575">
            <a:solidFill>
              <a:srgbClr val="880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roydon Council Logo - trans - Cornerstone Grou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516" y="5986562"/>
            <a:ext cx="1646331" cy="11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8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82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1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3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2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7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7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9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F4B3-5EAE-4C17-BE05-E4E9B7944E2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4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44" y="1982446"/>
            <a:ext cx="7723450" cy="1325563"/>
          </a:xfrm>
        </p:spPr>
        <p:txBody>
          <a:bodyPr>
            <a:normAutofit fontScale="90000"/>
          </a:bodyPr>
          <a:lstStyle/>
          <a:p>
            <a:r>
              <a:rPr lang="en-GB" altLang="en-US">
                <a:solidFill>
                  <a:schemeClr val="bg1"/>
                </a:solidFill>
              </a:rPr>
              <a:t>Business Intelligence, P</a:t>
            </a: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r>
              <a:rPr lang="en-GB" altLang="en-US" sz="4900"/>
              <a:t>Census 2021  </a:t>
            </a:r>
            <a:br>
              <a:rPr lang="en-GB" altLang="en-US"/>
            </a:br>
            <a:r>
              <a:rPr lang="en-GB" altLang="en-US">
                <a:solidFill>
                  <a:schemeClr val="bg1"/>
                </a:solidFill>
              </a:rPr>
              <a:t>&amp; Improvement Service</a:t>
            </a:r>
            <a:br>
              <a:rPr lang="en-GB" altLang="en-US"/>
            </a:br>
            <a:br>
              <a:rPr lang="en-GB" altLang="en-US">
                <a:solidFill>
                  <a:schemeClr val="bg1"/>
                </a:solidFill>
              </a:rPr>
            </a:b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8. Dec.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5BDC4-A34F-1032-12A8-39B0FBB2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259" y="2645227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Individuals – Economic </a:t>
            </a:r>
            <a:r>
              <a:rPr lang="en-GB" dirty="0"/>
              <a:t>Activity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7974697" y="2304612"/>
            <a:ext cx="3553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terms of Economic activity status, Croydon has a similar profile to London.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Both in Croydon and in London, the proportion of economically active people is higher than at the national level.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AEF08-6CF5-42CF-99DA-076844E7C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28" y="993801"/>
            <a:ext cx="7431668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Individuals – Economically </a:t>
            </a:r>
            <a:r>
              <a:rPr lang="en-GB" dirty="0"/>
              <a:t>Active across London 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7974697" y="2304611"/>
            <a:ext cx="34589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proportion of economically active in London ranges from 58.3% in Enfield to 71.5% in Wandsworth.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Croydon is virtually the same as the London average (63.5%).</a:t>
            </a:r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01604-9FD8-404B-994F-42C957FA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86" y="970559"/>
            <a:ext cx="7356485" cy="46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1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Individuals – Method of Travel to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121444" y="1832664"/>
            <a:ext cx="3553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37.5% of Croydon’s were mainly working from home around the time of the Census.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63.3% of its residents are 18-64 years compared to the average for London of 66.6%.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13.6% of its residents are 65 years or over </a:t>
            </a:r>
            <a:r>
              <a:rPr lang="en-US" sz="1400" dirty="0"/>
              <a:t>compared to the average for London of 11.9%.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B777-7BA0-4DD5-A789-6AE8296C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0" y="841872"/>
            <a:ext cx="7827942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7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Individuals – Method of Travel to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121444" y="1551563"/>
            <a:ext cx="35539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33.0% more people were working from home in 2021 compared to 10 years ago, no doubt as a result of the new working world in response to the Covid pandemic of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36.7% of commuters drove a car or van into work in 2011.  In 2021, this reduced to 4.3%.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was a higher proportion of passengers in a car or a van in 2021 (27.7%) compared to 2011 (2.3%).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 higher percentage of commuters(24.6%)   travelled by train in 2011 compared to 2021 (10.5%).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16769-F795-4DD5-B30E-2F052714C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40" y="963318"/>
            <a:ext cx="7577985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0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355" y="300686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Individuals – Distance Travelled to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00119-2534-4295-88FD-BFAB388E99D9}"/>
              </a:ext>
            </a:extLst>
          </p:cNvPr>
          <p:cNvSpPr txBox="1"/>
          <p:nvPr/>
        </p:nvSpPr>
        <p:spPr>
          <a:xfrm>
            <a:off x="8927690" y="1336119"/>
            <a:ext cx="300867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37.5% of the working residents of Croydon were working mainly from home on the week before Census Day. This was a higher proportion than in England (31.5%) but lower than in London (42.1%).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30.4% worked less than 10km from their work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15.2% worked between 10km and 30 km from the work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Only 1.6% worked further away than 30km.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15.3% worked offshore, in no fixed place or outside the UK.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EA376-AA8A-4DAA-B0DB-0E1BBCD8C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0" y="855002"/>
            <a:ext cx="8121378" cy="49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19" y="1582994"/>
            <a:ext cx="9674942" cy="3637935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/>
              <a:t>Labour Market and </a:t>
            </a:r>
            <a:br>
              <a:rPr lang="en-GB" altLang="en-US" dirty="0"/>
            </a:br>
            <a:r>
              <a:rPr lang="en-GB" altLang="en-US" dirty="0"/>
              <a:t>Travel to Work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5300" dirty="0"/>
              <a:t>Census 2021</a:t>
            </a:r>
            <a:r>
              <a:rPr lang="en-GB" altLang="en-US" sz="5300" dirty="0">
                <a:solidFill>
                  <a:schemeClr val="bg1"/>
                </a:solidFill>
              </a:rPr>
              <a:t>Service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8. Dec. 2022</a:t>
            </a:r>
          </a:p>
        </p:txBody>
      </p:sp>
    </p:spTree>
    <p:extLst>
      <p:ext uri="{BB962C8B-B14F-4D97-AF65-F5344CB8AC3E}">
        <p14:creationId xmlns:p14="http://schemas.microsoft.com/office/powerpoint/2010/main" val="414189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44" y="2192594"/>
            <a:ext cx="9332404" cy="1946787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DD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8 Dec.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9D6BF-7299-48C3-91FB-62F415E9B40C}"/>
              </a:ext>
            </a:extLst>
          </p:cNvPr>
          <p:cNvPicPr/>
          <p:nvPr/>
        </p:nvPicPr>
        <p:blipFill rotWithShape="1">
          <a:blip r:embed="rId2"/>
          <a:srcRect l="7661" t="28718" r="32876" b="6242"/>
          <a:stretch/>
        </p:blipFill>
        <p:spPr bwMode="auto">
          <a:xfrm>
            <a:off x="1232452" y="337930"/>
            <a:ext cx="8727625" cy="5512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09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Occupation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773453" y="974653"/>
            <a:ext cx="28793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About 1 in 8 (12.7%) of Croydon’s workforce are managers, directors or senior officials. This is slightly lower than in London and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Nearly 4 in 10 (37.0%) work in professional, Associate professional and technical occupations.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One in 10 (10.2%) work in administrative or secretarial occupations which is a slightly higher proportion compared to London and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One in 10 (9.6%) also work in the caring, leisure and other service industry which is a slightly higher proportion than in London and England.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CFDED-1F7B-4D73-86F2-E73F5EEF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7" y="958184"/>
            <a:ext cx="7992549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Occupational Social Class (NS-SEC)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390435" y="1487501"/>
            <a:ext cx="29363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One in 3 (36%) of Croydon’s working residents are in managerial, administrative and professional occupations.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Nearly 1 in 5 (18.7%) are doing semi-routine or routine jobs.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Nearly 1 in 10 (9.6%) have never worked or have been long-term unemployed.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83B48-2687-4F79-9A27-311221FE7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80" y="1073027"/>
            <a:ext cx="7565792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1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26" y="192613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Industry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411926" y="5646474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603226" y="1415845"/>
            <a:ext cx="2920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Croydon has a smaller proportion of workers in the manufacturing industry and accommodation and food services industry compared to both London and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Croydon has a higher proportion of workers compared to both London and England in the following industries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Transport and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Financial and 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Administrative and support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Public administration and support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Human health and social work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844517-7D3D-4978-AED2-170F9ACF8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39080"/>
              </p:ext>
            </p:extLst>
          </p:nvPr>
        </p:nvGraphicFramePr>
        <p:xfrm>
          <a:off x="619637" y="1070567"/>
          <a:ext cx="7822379" cy="4540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8267">
                  <a:extLst>
                    <a:ext uri="{9D8B030D-6E8A-4147-A177-3AD203B41FA5}">
                      <a16:colId xmlns:a16="http://schemas.microsoft.com/office/drawing/2014/main" val="3889159691"/>
                    </a:ext>
                  </a:extLst>
                </a:gridCol>
                <a:gridCol w="619432">
                  <a:extLst>
                    <a:ext uri="{9D8B030D-6E8A-4147-A177-3AD203B41FA5}">
                      <a16:colId xmlns:a16="http://schemas.microsoft.com/office/drawing/2014/main" val="3918586357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3331816667"/>
                    </a:ext>
                  </a:extLst>
                </a:gridCol>
                <a:gridCol w="736086">
                  <a:extLst>
                    <a:ext uri="{9D8B030D-6E8A-4147-A177-3AD203B41FA5}">
                      <a16:colId xmlns:a16="http://schemas.microsoft.com/office/drawing/2014/main" val="2313034977"/>
                    </a:ext>
                  </a:extLst>
                </a:gridCol>
              </a:tblGrid>
              <a:tr h="2472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INDUSTRY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Croydon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London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England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5482027"/>
                  </a:ext>
                </a:extLst>
              </a:tr>
              <a:tr h="194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A: Agriculture, Forestry and fishing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7345359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B: Mining and quarrying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2582708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C: Manufacturing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3.0%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020516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D: Electricity, gas, steam and air conditioning supply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5408531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E:  Water supply; Sewerage, Waste management and Remediation activities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2647947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F: Construction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8.6%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7.8%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8.7%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5926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G: Wholesale and retail trade; repair of motor vehicles and motorcycles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13.1%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12.2%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15.0%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8803192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H: Transport and storage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5.0%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6198414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I: Accommodation and food service activities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5.5%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7731308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J: Information and communication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3540389"/>
                  </a:ext>
                </a:extLst>
              </a:tr>
              <a:tr h="266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K: Financial and insurance activities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5.8%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3.8%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3563109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L: Real estate activities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2.0%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2.1%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6458045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M: Professional, scientific and technical activities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10.5%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6.7%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3102883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N: Administrative and support service activities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6.0%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5.3%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1516784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O: Public administration and </a:t>
                      </a:r>
                      <a:r>
                        <a:rPr lang="en-US" sz="1200" u="none" strike="noStrike" dirty="0" err="1">
                          <a:effectLst/>
                        </a:rPr>
                        <a:t>defence</a:t>
                      </a:r>
                      <a:r>
                        <a:rPr lang="en-US" sz="1200" u="none" strike="noStrike" dirty="0">
                          <a:effectLst/>
                        </a:rPr>
                        <a:t>; compulsory social security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6.9%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4.8%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5.8%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4520147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P: Education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9.6%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3081817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Q: Human health and social work activities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15.7%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12.9%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14.6%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2380387"/>
                  </a:ext>
                </a:extLst>
              </a:tr>
              <a:tr h="2281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R, S, T, U Other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4.9%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5.8%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4.6%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1403169"/>
                  </a:ext>
                </a:extLst>
              </a:tr>
              <a:tr h="218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Total: All usual residents aged 16 years and over in employment the week before the census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100%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100%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100%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812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86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Individuals – Hours Worked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756055" y="5773478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Source: ONS Census 2021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7879704" y="1999812"/>
            <a:ext cx="3553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70.6% of the Croydon workforce work full-time for a minimum of 31 hours a week and some of this group work in excess of 49 hours a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This proportion is similar to the England average (70.2%) but slightly lower than the London average (72.0%).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29.3% of the Croydon workforce were working 30 hours or less a week in part-time jobs around the Census date.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8AAFF-31E1-4808-B2CE-F08BC0D0F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8" y="1025176"/>
            <a:ext cx="7491343" cy="47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6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003" y="243379"/>
            <a:ext cx="11426380" cy="841166"/>
          </a:xfrm>
        </p:spPr>
        <p:txBody>
          <a:bodyPr>
            <a:normAutofit fontScale="90000"/>
          </a:bodyPr>
          <a:lstStyle/>
          <a:p>
            <a:r>
              <a:rPr lang="en-GB" dirty="0"/>
              <a:t>Never worked or long-term Unemployed across London (S-SEC)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417442" y="1251528"/>
            <a:ext cx="274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9.6% of Croydon’s working age population have never worked or have been long-term unemployed. 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Croydon’s proportion of this cohort of residents is slightly smaller than the London average of 10.1%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Richmond upon Thames has the smallest proportion of never worked or long-term unemployed at 5.5%.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Newham has the biggest proportion of never worked or long-term unemployed at 15.1%.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3CEC2B7-80D6-47C3-851E-275C154F3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72438"/>
              </p:ext>
            </p:extLst>
          </p:nvPr>
        </p:nvGraphicFramePr>
        <p:xfrm>
          <a:off x="585589" y="1187742"/>
          <a:ext cx="6377940" cy="457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BFE1640-5D5D-4B29-9A16-5EDA93DF3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89" y="973035"/>
            <a:ext cx="7644670" cy="47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9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Individuals – Part-time and Full-time split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6EE7E-166F-4B16-A60E-7698E73DFABB}"/>
              </a:ext>
            </a:extLst>
          </p:cNvPr>
          <p:cNvSpPr txBox="1"/>
          <p:nvPr/>
        </p:nvSpPr>
        <p:spPr>
          <a:xfrm>
            <a:off x="8810439" y="1891658"/>
            <a:ext cx="26231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proportions of part-time to full-time workers in Croydon, London and England is virtually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Wandsworth had 20.3% part-time workers – the lowest in London.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Enfield has 35.3% pat-time workers – the highest in London.</a:t>
            </a:r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74B85-569A-4368-9982-E2583F6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7" y="1112388"/>
            <a:ext cx="8108573" cy="44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1190</Words>
  <Application>Microsoft Office PowerPoint</Application>
  <PresentationFormat>Widescreen</PresentationFormat>
  <Paragraphs>196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Office Theme</vt:lpstr>
      <vt:lpstr>Business Intelligence, P    Census 2021   &amp; Improvement Service  </vt:lpstr>
      <vt:lpstr>Business Intelligence, P  Labour Market and  Travel to Work  Census 2021Service  </vt:lpstr>
      <vt:lpstr>Business Intelligence, P  DD  </vt:lpstr>
      <vt:lpstr>Occupation</vt:lpstr>
      <vt:lpstr>Occupational Social Class (NS-SEC)</vt:lpstr>
      <vt:lpstr>Industry</vt:lpstr>
      <vt:lpstr>Individuals – Hours Worked</vt:lpstr>
      <vt:lpstr>Never worked or long-term Unemployed across London (S-SEC)</vt:lpstr>
      <vt:lpstr>Individuals – Part-time and Full-time split</vt:lpstr>
      <vt:lpstr>Individuals – Economic Activity</vt:lpstr>
      <vt:lpstr>Individuals – Economically Active across London </vt:lpstr>
      <vt:lpstr>Individuals – Method of Travel to Work</vt:lpstr>
      <vt:lpstr>Individuals – Method of Travel to Work</vt:lpstr>
      <vt:lpstr>Individuals – Distance Travelled to Work</vt:lpstr>
    </vt:vector>
  </TitlesOfParts>
  <Company>LBC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Performance Framework</dc:title>
  <dc:creator>Byles, Katie</dc:creator>
  <cp:lastModifiedBy>Fallon, Edmund</cp:lastModifiedBy>
  <cp:revision>5</cp:revision>
  <dcterms:created xsi:type="dcterms:W3CDTF">2020-12-03T14:44:51Z</dcterms:created>
  <dcterms:modified xsi:type="dcterms:W3CDTF">2022-12-16T12:46:18Z</dcterms:modified>
</cp:coreProperties>
</file>