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322" r:id="rId3"/>
    <p:sldId id="348" r:id="rId4"/>
    <p:sldId id="267" r:id="rId5"/>
    <p:sldId id="359" r:id="rId6"/>
    <p:sldId id="346" r:id="rId7"/>
    <p:sldId id="354" r:id="rId8"/>
    <p:sldId id="338" r:id="rId9"/>
    <p:sldId id="357" r:id="rId10"/>
    <p:sldId id="352" r:id="rId11"/>
    <p:sldId id="323" r:id="rId12"/>
    <p:sldId id="349" r:id="rId13"/>
    <p:sldId id="355" r:id="rId14"/>
    <p:sldId id="358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llon, Edmund" initials="F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089871-4423-4771-8C3A-50E770E05535}" v="14" dt="2022-11-30T08:49:50.1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llon, Edmund" userId="86127db4-f138-4130-8ed0-5df681ebc455" providerId="ADAL" clId="{08089871-4423-4771-8C3A-50E770E05535}"/>
    <pc:docChg chg="custSel modSld">
      <pc:chgData name="Fallon, Edmund" userId="86127db4-f138-4130-8ed0-5df681ebc455" providerId="ADAL" clId="{08089871-4423-4771-8C3A-50E770E05535}" dt="2022-11-30T08:49:50.148" v="38"/>
      <pc:docMkLst>
        <pc:docMk/>
      </pc:docMkLst>
      <pc:sldChg chg="addSp delSp modSp mod">
        <pc:chgData name="Fallon, Edmund" userId="86127db4-f138-4130-8ed0-5df681ebc455" providerId="ADAL" clId="{08089871-4423-4771-8C3A-50E770E05535}" dt="2022-11-30T08:46:58.875" v="7" actId="1076"/>
        <pc:sldMkLst>
          <pc:docMk/>
          <pc:sldMk cId="0" sldId="267"/>
        </pc:sldMkLst>
        <pc:graphicFrameChg chg="del">
          <ac:chgData name="Fallon, Edmund" userId="86127db4-f138-4130-8ed0-5df681ebc455" providerId="ADAL" clId="{08089871-4423-4771-8C3A-50E770E05535}" dt="2022-11-30T08:46:47.959" v="4" actId="21"/>
          <ac:graphicFrameMkLst>
            <pc:docMk/>
            <pc:sldMk cId="0" sldId="267"/>
            <ac:graphicFrameMk id="8197" creationId="{EF9CE1BF-81B1-4344-B8E6-337D0DA91C44}"/>
          </ac:graphicFrameMkLst>
        </pc:graphicFrameChg>
        <pc:picChg chg="add mod">
          <ac:chgData name="Fallon, Edmund" userId="86127db4-f138-4130-8ed0-5df681ebc455" providerId="ADAL" clId="{08089871-4423-4771-8C3A-50E770E05535}" dt="2022-11-30T08:46:58.875" v="7" actId="1076"/>
          <ac:picMkLst>
            <pc:docMk/>
            <pc:sldMk cId="0" sldId="267"/>
            <ac:picMk id="4" creationId="{3EFF148D-4F85-40A7-A543-D9517B1E5179}"/>
          </ac:picMkLst>
        </pc:picChg>
      </pc:sldChg>
      <pc:sldChg chg="modSp">
        <pc:chgData name="Fallon, Edmund" userId="86127db4-f138-4130-8ed0-5df681ebc455" providerId="ADAL" clId="{08089871-4423-4771-8C3A-50E770E05535}" dt="2022-11-30T08:48:59.190" v="25" actId="14100"/>
        <pc:sldMkLst>
          <pc:docMk/>
          <pc:sldMk cId="0" sldId="323"/>
        </pc:sldMkLst>
        <pc:picChg chg="mod">
          <ac:chgData name="Fallon, Edmund" userId="86127db4-f138-4130-8ed0-5df681ebc455" providerId="ADAL" clId="{08089871-4423-4771-8C3A-50E770E05535}" dt="2022-11-30T08:48:59.190" v="25" actId="14100"/>
          <ac:picMkLst>
            <pc:docMk/>
            <pc:sldMk cId="0" sldId="323"/>
            <ac:picMk id="22532" creationId="{7527EEEA-AB68-4D4E-AD9E-BCAC79FC5B2C}"/>
          </ac:picMkLst>
        </pc:picChg>
      </pc:sldChg>
      <pc:sldChg chg="addSp delSp modSp mod">
        <pc:chgData name="Fallon, Edmund" userId="86127db4-f138-4130-8ed0-5df681ebc455" providerId="ADAL" clId="{08089871-4423-4771-8C3A-50E770E05535}" dt="2022-11-30T08:48:28.803" v="20" actId="1076"/>
        <pc:sldMkLst>
          <pc:docMk/>
          <pc:sldMk cId="0" sldId="338"/>
        </pc:sldMkLst>
        <pc:graphicFrameChg chg="mod">
          <ac:chgData name="Fallon, Edmund" userId="86127db4-f138-4130-8ed0-5df681ebc455" providerId="ADAL" clId="{08089871-4423-4771-8C3A-50E770E05535}" dt="2022-11-30T08:48:07.164" v="16" actId="1076"/>
          <ac:graphicFrameMkLst>
            <pc:docMk/>
            <pc:sldMk cId="0" sldId="338"/>
            <ac:graphicFrameMk id="5" creationId="{04B5070D-D390-4B96-8081-80698C285961}"/>
          </ac:graphicFrameMkLst>
        </pc:graphicFrameChg>
        <pc:graphicFrameChg chg="del mod">
          <ac:chgData name="Fallon, Edmund" userId="86127db4-f138-4130-8ed0-5df681ebc455" providerId="ADAL" clId="{08089871-4423-4771-8C3A-50E770E05535}" dt="2022-11-30T08:48:21.804" v="18" actId="21"/>
          <ac:graphicFrameMkLst>
            <pc:docMk/>
            <pc:sldMk cId="0" sldId="338"/>
            <ac:graphicFrameMk id="8" creationId="{F80DCBEC-A036-41C3-9327-DF585D4ADFA5}"/>
          </ac:graphicFrameMkLst>
        </pc:graphicFrameChg>
        <pc:picChg chg="add mod">
          <ac:chgData name="Fallon, Edmund" userId="86127db4-f138-4130-8ed0-5df681ebc455" providerId="ADAL" clId="{08089871-4423-4771-8C3A-50E770E05535}" dt="2022-11-30T08:48:28.803" v="20" actId="1076"/>
          <ac:picMkLst>
            <pc:docMk/>
            <pc:sldMk cId="0" sldId="338"/>
            <ac:picMk id="4" creationId="{B877D42F-CB52-48D6-A19C-B95F5FF35927}"/>
          </ac:picMkLst>
        </pc:picChg>
      </pc:sldChg>
      <pc:sldChg chg="addSp delSp modSp mod">
        <pc:chgData name="Fallon, Edmund" userId="86127db4-f138-4130-8ed0-5df681ebc455" providerId="ADAL" clId="{08089871-4423-4771-8C3A-50E770E05535}" dt="2022-11-30T08:47:32.611" v="13" actId="1076"/>
        <pc:sldMkLst>
          <pc:docMk/>
          <pc:sldMk cId="0" sldId="346"/>
        </pc:sldMkLst>
        <pc:graphicFrameChg chg="del">
          <ac:chgData name="Fallon, Edmund" userId="86127db4-f138-4130-8ed0-5df681ebc455" providerId="ADAL" clId="{08089871-4423-4771-8C3A-50E770E05535}" dt="2022-11-30T08:47:26.626" v="11" actId="21"/>
          <ac:graphicFrameMkLst>
            <pc:docMk/>
            <pc:sldMk cId="0" sldId="346"/>
            <ac:graphicFrameMk id="8" creationId="{3CB7B1C6-1D51-4F58-A07A-FFC784A42057}"/>
          </ac:graphicFrameMkLst>
        </pc:graphicFrameChg>
        <pc:picChg chg="add mod">
          <ac:chgData name="Fallon, Edmund" userId="86127db4-f138-4130-8ed0-5df681ebc455" providerId="ADAL" clId="{08089871-4423-4771-8C3A-50E770E05535}" dt="2022-11-30T08:47:32.611" v="13" actId="1076"/>
          <ac:picMkLst>
            <pc:docMk/>
            <pc:sldMk cId="0" sldId="346"/>
            <ac:picMk id="4" creationId="{0D468821-E4A1-4DAA-95AF-0107396BA7A0}"/>
          </ac:picMkLst>
        </pc:picChg>
      </pc:sldChg>
      <pc:sldChg chg="modSp">
        <pc:chgData name="Fallon, Edmund" userId="86127db4-f138-4130-8ed0-5df681ebc455" providerId="ADAL" clId="{08089871-4423-4771-8C3A-50E770E05535}" dt="2022-11-30T08:46:43.124" v="3" actId="14100"/>
        <pc:sldMkLst>
          <pc:docMk/>
          <pc:sldMk cId="0" sldId="348"/>
        </pc:sldMkLst>
        <pc:picChg chg="mod">
          <ac:chgData name="Fallon, Edmund" userId="86127db4-f138-4130-8ed0-5df681ebc455" providerId="ADAL" clId="{08089871-4423-4771-8C3A-50E770E05535}" dt="2022-11-30T08:46:43.124" v="3" actId="14100"/>
          <ac:picMkLst>
            <pc:docMk/>
            <pc:sldMk cId="0" sldId="348"/>
            <ac:picMk id="7172" creationId="{6D92BF23-9E87-48B0-A6AA-25877E7126F1}"/>
          </ac:picMkLst>
        </pc:picChg>
      </pc:sldChg>
      <pc:sldChg chg="addSp delSp modSp mod">
        <pc:chgData name="Fallon, Edmund" userId="86127db4-f138-4130-8ed0-5df681ebc455" providerId="ADAL" clId="{08089871-4423-4771-8C3A-50E770E05535}" dt="2022-11-30T08:49:21.231" v="31" actId="14100"/>
        <pc:sldMkLst>
          <pc:docMk/>
          <pc:sldMk cId="0" sldId="349"/>
        </pc:sldMkLst>
        <pc:graphicFrameChg chg="del">
          <ac:chgData name="Fallon, Edmund" userId="86127db4-f138-4130-8ed0-5df681ebc455" providerId="ADAL" clId="{08089871-4423-4771-8C3A-50E770E05535}" dt="2022-11-30T08:49:05.140" v="26" actId="21"/>
          <ac:graphicFrameMkLst>
            <pc:docMk/>
            <pc:sldMk cId="0" sldId="349"/>
            <ac:graphicFrameMk id="8" creationId="{019006B0-E7AD-4447-8F50-CBC7A62CBDA0}"/>
          </ac:graphicFrameMkLst>
        </pc:graphicFrameChg>
        <pc:picChg chg="add mod">
          <ac:chgData name="Fallon, Edmund" userId="86127db4-f138-4130-8ed0-5df681ebc455" providerId="ADAL" clId="{08089871-4423-4771-8C3A-50E770E05535}" dt="2022-11-30T08:49:21.231" v="31" actId="14100"/>
          <ac:picMkLst>
            <pc:docMk/>
            <pc:sldMk cId="0" sldId="349"/>
            <ac:picMk id="4" creationId="{3CACB51F-E238-4E55-BD4B-D5613DFF180F}"/>
          </ac:picMkLst>
        </pc:picChg>
      </pc:sldChg>
      <pc:sldChg chg="addSp delSp modSp mod">
        <pc:chgData name="Fallon, Edmund" userId="86127db4-f138-4130-8ed0-5df681ebc455" providerId="ADAL" clId="{08089871-4423-4771-8C3A-50E770E05535}" dt="2022-11-30T08:48:46.017" v="23" actId="1076"/>
        <pc:sldMkLst>
          <pc:docMk/>
          <pc:sldMk cId="0" sldId="352"/>
        </pc:sldMkLst>
        <pc:graphicFrameChg chg="del">
          <ac:chgData name="Fallon, Edmund" userId="86127db4-f138-4130-8ed0-5df681ebc455" providerId="ADAL" clId="{08089871-4423-4771-8C3A-50E770E05535}" dt="2022-11-30T08:48:40.069" v="21" actId="21"/>
          <ac:graphicFrameMkLst>
            <pc:docMk/>
            <pc:sldMk cId="0" sldId="352"/>
            <ac:graphicFrameMk id="8" creationId="{108849D3-8D20-407B-A90C-504193A5D714}"/>
          </ac:graphicFrameMkLst>
        </pc:graphicFrameChg>
        <pc:picChg chg="add mod">
          <ac:chgData name="Fallon, Edmund" userId="86127db4-f138-4130-8ed0-5df681ebc455" providerId="ADAL" clId="{08089871-4423-4771-8C3A-50E770E05535}" dt="2022-11-30T08:48:46.017" v="23" actId="1076"/>
          <ac:picMkLst>
            <pc:docMk/>
            <pc:sldMk cId="0" sldId="352"/>
            <ac:picMk id="4" creationId="{1926BB35-7D0C-4A29-93DA-EB862AACB3EB}"/>
          </ac:picMkLst>
        </pc:picChg>
      </pc:sldChg>
      <pc:sldChg chg="addSp delSp modSp mod">
        <pc:chgData name="Fallon, Edmund" userId="86127db4-f138-4130-8ed0-5df681ebc455" providerId="ADAL" clId="{08089871-4423-4771-8C3A-50E770E05535}" dt="2022-11-30T08:49:40.311" v="36" actId="1076"/>
        <pc:sldMkLst>
          <pc:docMk/>
          <pc:sldMk cId="0" sldId="355"/>
        </pc:sldMkLst>
        <pc:graphicFrameChg chg="del">
          <ac:chgData name="Fallon, Edmund" userId="86127db4-f138-4130-8ed0-5df681ebc455" providerId="ADAL" clId="{08089871-4423-4771-8C3A-50E770E05535}" dt="2022-11-30T08:49:31.006" v="32" actId="21"/>
          <ac:graphicFrameMkLst>
            <pc:docMk/>
            <pc:sldMk cId="0" sldId="355"/>
            <ac:graphicFrameMk id="8" creationId="{DE844A76-0864-49A1-959C-252A79D5E65B}"/>
          </ac:graphicFrameMkLst>
        </pc:graphicFrameChg>
        <pc:picChg chg="add mod">
          <ac:chgData name="Fallon, Edmund" userId="86127db4-f138-4130-8ed0-5df681ebc455" providerId="ADAL" clId="{08089871-4423-4771-8C3A-50E770E05535}" dt="2022-11-30T08:49:40.311" v="36" actId="1076"/>
          <ac:picMkLst>
            <pc:docMk/>
            <pc:sldMk cId="0" sldId="355"/>
            <ac:picMk id="4" creationId="{57548067-6D7F-4E9B-B470-AB9A2F354F53}"/>
          </ac:picMkLst>
        </pc:picChg>
      </pc:sldChg>
      <pc:sldChg chg="addSp delSp mod">
        <pc:chgData name="Fallon, Edmund" userId="86127db4-f138-4130-8ed0-5df681ebc455" providerId="ADAL" clId="{08089871-4423-4771-8C3A-50E770E05535}" dt="2022-11-30T08:49:50.148" v="38"/>
        <pc:sldMkLst>
          <pc:docMk/>
          <pc:sldMk cId="0" sldId="358"/>
        </pc:sldMkLst>
        <pc:graphicFrameChg chg="del">
          <ac:chgData name="Fallon, Edmund" userId="86127db4-f138-4130-8ed0-5df681ebc455" providerId="ADAL" clId="{08089871-4423-4771-8C3A-50E770E05535}" dt="2022-11-30T08:49:48.207" v="37" actId="21"/>
          <ac:graphicFrameMkLst>
            <pc:docMk/>
            <pc:sldMk cId="0" sldId="358"/>
            <ac:graphicFrameMk id="7" creationId="{A8F57AAE-6633-4C7B-9FD5-2C740F23D700}"/>
          </ac:graphicFrameMkLst>
        </pc:graphicFrameChg>
        <pc:picChg chg="add">
          <ac:chgData name="Fallon, Edmund" userId="86127db4-f138-4130-8ed0-5df681ebc455" providerId="ADAL" clId="{08089871-4423-4771-8C3A-50E770E05535}" dt="2022-11-30T08:49:50.148" v="38"/>
          <ac:picMkLst>
            <pc:docMk/>
            <pc:sldMk cId="0" sldId="358"/>
            <ac:picMk id="4" creationId="{D75F268A-9065-42E9-B9C3-54A1D26EE81B}"/>
          </ac:picMkLst>
        </pc:picChg>
      </pc:sldChg>
      <pc:sldChg chg="addSp delSp modSp mod">
        <pc:chgData name="Fallon, Edmund" userId="86127db4-f138-4130-8ed0-5df681ebc455" providerId="ADAL" clId="{08089871-4423-4771-8C3A-50E770E05535}" dt="2022-11-30T08:47:08.875" v="10" actId="1076"/>
        <pc:sldMkLst>
          <pc:docMk/>
          <pc:sldMk cId="0" sldId="359"/>
        </pc:sldMkLst>
        <pc:graphicFrameChg chg="del">
          <ac:chgData name="Fallon, Edmund" userId="86127db4-f138-4130-8ed0-5df681ebc455" providerId="ADAL" clId="{08089871-4423-4771-8C3A-50E770E05535}" dt="2022-11-30T08:47:04.012" v="8" actId="21"/>
          <ac:graphicFrameMkLst>
            <pc:docMk/>
            <pc:sldMk cId="0" sldId="359"/>
            <ac:graphicFrameMk id="7" creationId="{AF285529-F794-4E3E-BE23-0F23019CF044}"/>
          </ac:graphicFrameMkLst>
        </pc:graphicFrameChg>
        <pc:picChg chg="add mod">
          <ac:chgData name="Fallon, Edmund" userId="86127db4-f138-4130-8ed0-5df681ebc455" providerId="ADAL" clId="{08089871-4423-4771-8C3A-50E770E05535}" dt="2022-11-30T08:47:08.875" v="10" actId="1076"/>
          <ac:picMkLst>
            <pc:docMk/>
            <pc:sldMk cId="0" sldId="359"/>
            <ac:picMk id="4" creationId="{A01D7AD2-B062-4F3B-9CD5-F2994ED5D05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3A8FE2-F638-41F1-BF71-92DD033F5E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502696-651D-4D96-A9FE-E886A17C552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A99641-713F-4014-815F-EA7D4887A2C7}" type="datetimeFigureOut">
              <a:rPr lang="en-GB"/>
              <a:pPr>
                <a:defRPr/>
              </a:pPr>
              <a:t>30/11/2022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DF76CC2-92A3-4782-8238-155DF3A4DE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2E5E643-1EBD-4769-A2F6-62D42D9815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3B1FC-6B98-4C3C-A5E0-762EE1CFEA7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C10892-1C70-4102-9F53-377E039C47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54930D-2887-4375-8C6E-526B4272CF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0944CE03-D948-4270-B36B-9B8ABA3102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693487A0-ECBF-483C-89C9-0EB20A51C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ADAA2F1C-35BC-4E6B-A181-36482C000A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0F350F-F6F2-4011-A830-61BCF6EC686E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FB4AD382-486A-4552-AB0B-24AEB1C57A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765B9A20-6E93-4972-801B-EB644E6750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864A044E-F8C0-43E5-AD02-C4B2645369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154C99-F79B-4670-8594-E07ACE1E331A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C317DC3E-ADC4-400F-A842-B37EBE6011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6CD1377B-08FD-48BB-914F-BABB1095E4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0EF93A9B-7650-406D-9250-B9598395FE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24FAC8-DE19-4B49-A275-FF61BED79E9D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C8E8961B-4E99-431C-8E69-074CD41C08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0D1252B1-B856-4A5B-8812-DEFEEA785E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D29997AF-A67D-446E-925B-17B9E85B67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53A941-58ED-4BC3-AAF5-35DBC3778658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E488EF11-7326-43F6-83AE-C5EEBFFB07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36076BF-BAA6-497F-9E05-2CCC924C52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8FAB8139-7E23-4019-96B9-EB0B29B6FA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6A843E-B0F9-430B-8DFD-EF951BDAD805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B4E4E2AC-C9FD-4E83-AEAD-0FC943436B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4B0C7C50-131C-4E0F-B094-30DFD25EC3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FCBE280F-3890-4D6D-B5DA-9A84FD62C3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0DAF9D-9A58-4024-BB2D-0CC90BBCED03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B2D2ED46-8A78-4129-915A-E9BC12821E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E6636D10-18EF-4CF7-9B70-A0491C6D2F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8F2E106F-FE5F-4E8C-B2B4-9A081331DD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A6B215-A36D-4630-A1B9-97B1278B9968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C981AB6E-12D2-4D93-B9C4-40D9B2881D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D8863B88-A772-4033-A6E8-87615463CA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839953F6-D7BC-4DBC-8B54-A69493EDD3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D34E68-0762-44B1-A8ED-1BBB0846ABC6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5395A246-3545-497E-BC33-964A64A407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B33E5036-C914-4687-B729-17882688AD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D2C6F7C3-437A-4AE2-9EA9-A682CB85E3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08BB8B-1A3A-4006-9B29-9634E5A1181C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F2378E7A-6E36-4DA7-AC21-B327E18C7D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24A37B52-8960-4D28-8FEC-25E37FC276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0CF3689B-65B0-4789-94DB-9E70331519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C682C9-09C8-4E29-8AB6-E84A91E040B2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5D6E4-B2CA-4015-99F7-59927C521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A536A-09FF-4770-8A44-1F9091201B0A}" type="datetimeFigureOut">
              <a:rPr lang="en-GB"/>
              <a:pPr>
                <a:defRPr/>
              </a:pPr>
              <a:t>30/11/2022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85F1C-1D9E-40A3-8DBD-C6DF658C4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290C0-95EB-4EB5-9AA9-3ABAF6ADD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CD10C-2968-445B-86F2-0D0A455686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603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3912D-19AE-4985-8986-88858E9ED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866A1-F388-4C7A-A5D2-FFE7E80EB314}" type="datetimeFigureOut">
              <a:rPr lang="en-GB"/>
              <a:pPr>
                <a:defRPr/>
              </a:pPr>
              <a:t>30/11/2022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CED9F-7402-4134-9014-5A03B9F78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4EDE1-9050-4761-9F47-81DC5AE8C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F82FE-F79F-4D0C-A1D5-911F664227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29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A9BCB-2F21-44A7-9049-601E6F031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96C1E-7396-4F6C-B83E-8621E78B50FC}" type="datetimeFigureOut">
              <a:rPr lang="en-GB"/>
              <a:pPr>
                <a:defRPr/>
              </a:pPr>
              <a:t>30/11/2022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53A68-1074-48F7-9580-D74978195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1420B-7F6E-4C23-8FA8-71F67A0A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2A022-65CF-4587-BF26-F6DD5E8B38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32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F65A52D4-0FE2-43D8-9690-796E2473E610}"/>
              </a:ext>
            </a:extLst>
          </p:cNvPr>
          <p:cNvSpPr/>
          <p:nvPr userDrawn="1"/>
        </p:nvSpPr>
        <p:spPr>
          <a:xfrm>
            <a:off x="0" y="6149975"/>
            <a:ext cx="12192000" cy="719138"/>
          </a:xfrm>
          <a:prstGeom prst="rect">
            <a:avLst/>
          </a:prstGeom>
          <a:solidFill>
            <a:srgbClr val="880088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4292" tIns="24292" rIns="24292" bIns="24292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 sz="1200">
                <a:solidFill>
                  <a:srgbClr val="FFFFFF"/>
                </a:solidFill>
              </a:defRPr>
            </a:pPr>
            <a:endParaRPr sz="1088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E15C3215-17EC-47D2-BFA8-D31D10A970BB}"/>
              </a:ext>
            </a:extLst>
          </p:cNvPr>
          <p:cNvSpPr/>
          <p:nvPr userDrawn="1"/>
        </p:nvSpPr>
        <p:spPr>
          <a:xfrm>
            <a:off x="0" y="7938"/>
            <a:ext cx="12192000" cy="6859587"/>
          </a:xfrm>
          <a:prstGeom prst="rect">
            <a:avLst/>
          </a:prstGeom>
          <a:noFill/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4292" tIns="24292" rIns="24292" bIns="24292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 sz="1200">
                <a:solidFill>
                  <a:srgbClr val="FFFFFF"/>
                </a:solidFill>
              </a:defRPr>
            </a:pPr>
            <a:endParaRPr sz="1088">
              <a:solidFill>
                <a:srgbClr val="FFFFFF"/>
              </a:solidFill>
              <a:ea typeface="ヒラギノ角ゴ Pro W3" charset="-128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761791-BC96-44E5-AD6F-315FA16E1B10}"/>
              </a:ext>
            </a:extLst>
          </p:cNvPr>
          <p:cNvCxnSpPr/>
          <p:nvPr userDrawn="1"/>
        </p:nvCxnSpPr>
        <p:spPr>
          <a:xfrm>
            <a:off x="0" y="5873750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9" descr="logo.png">
            <a:extLst>
              <a:ext uri="{FF2B5EF4-FFF2-40B4-BE49-F238E27FC236}">
                <a16:creationId xmlns:a16="http://schemas.microsoft.com/office/drawing/2014/main" id="{B23A8696-03CF-4273-B3E2-B1BC750BC6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343650"/>
            <a:ext cx="15017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614083" y="124755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/>
          </p:nvPr>
        </p:nvSpPr>
        <p:spPr>
          <a:xfrm>
            <a:off x="614083" y="2944338"/>
            <a:ext cx="9431338" cy="2291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614083" y="6309662"/>
            <a:ext cx="3792538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7975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tai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BECAC0-B67B-46A2-B172-219FD000CEEF}"/>
              </a:ext>
            </a:extLst>
          </p:cNvPr>
          <p:cNvCxnSpPr/>
          <p:nvPr userDrawn="1"/>
        </p:nvCxnSpPr>
        <p:spPr>
          <a:xfrm>
            <a:off x="0" y="6122988"/>
            <a:ext cx="12192000" cy="44450"/>
          </a:xfrm>
          <a:prstGeom prst="line">
            <a:avLst/>
          </a:prstGeom>
          <a:ln w="28575">
            <a:solidFill>
              <a:srgbClr val="8800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roydon Council Logo - trans - Cornerstone Group">
            <a:extLst>
              <a:ext uri="{FF2B5EF4-FFF2-40B4-BE49-F238E27FC236}">
                <a16:creationId xmlns:a16="http://schemas.microsoft.com/office/drawing/2014/main" id="{5448351D-7ACC-4EE4-8549-50CF7F4716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263" y="5986463"/>
            <a:ext cx="1646237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49941" y="6310924"/>
            <a:ext cx="3540125" cy="430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41" y="201339"/>
            <a:ext cx="10515600" cy="5804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u="sng" baseline="0">
                <a:uFill>
                  <a:solidFill>
                    <a:srgbClr val="66006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49941" y="1281583"/>
            <a:ext cx="10515600" cy="40513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28700" indent="-571500">
              <a:buFont typeface="Arial" panose="020B0604020202020204" pitchFamily="34" charset="0"/>
              <a:buChar char="•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7591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FBCCC-35BC-4BB9-9B0E-6BBF27971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AE249-2F37-495A-AC67-18824898135B}" type="datetimeFigureOut">
              <a:rPr lang="en-GB"/>
              <a:pPr>
                <a:defRPr/>
              </a:pPr>
              <a:t>30/11/2022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6EED1-73C7-4C8E-9067-43DE00246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0D1E0-B376-4E03-A399-C6116AEE9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1ECB4-67BF-4467-BC7E-987EE366F6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6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70BA6-1090-4217-B3ED-6074B38F0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B7F00-394B-4932-BD79-C82328D2B809}" type="datetimeFigureOut">
              <a:rPr lang="en-GB"/>
              <a:pPr>
                <a:defRPr/>
              </a:pPr>
              <a:t>30/11/2022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97C49-33F0-4A08-9636-B7CCBC97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DEA71-F065-4806-A277-4CE2DAFC5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D5E30-587F-4922-8B00-DCF67C6E41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13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74B03F-E810-4B1A-B9E6-D33D5B683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3ADBA-B1EB-419A-972D-A6FF738CB9AF}" type="datetimeFigureOut">
              <a:rPr lang="en-GB"/>
              <a:pPr>
                <a:defRPr/>
              </a:pPr>
              <a:t>30/11/2022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DE3B74-CD98-4E1D-B934-EB31A66A4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256334-C34E-4ED2-8EBE-C3FB78FFD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F5655-8567-4920-9DB3-DA9D7E7D7B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799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A35F42F-8A7C-42EA-AEA4-6884506F4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15218-B438-4786-AE0C-C2055B9234E9}" type="datetimeFigureOut">
              <a:rPr lang="en-GB"/>
              <a:pPr>
                <a:defRPr/>
              </a:pPr>
              <a:t>30/11/2022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A400E1C-1575-4BFA-A6B0-008E7CC48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3C299BD-5FE3-4AD5-892E-569B04CC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FB276-0DCC-4206-824B-2127B81035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022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C9C14F6-3082-443A-855F-EFBC7F28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28CCC-C67E-4899-AECD-E14D8B1E9FFC}" type="datetimeFigureOut">
              <a:rPr lang="en-GB"/>
              <a:pPr>
                <a:defRPr/>
              </a:pPr>
              <a:t>30/11/2022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CAAE573-59B6-425A-85C7-77F2D1CF4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42581C7-01D7-4411-928D-7B43466F8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3EEF1-3674-485E-80B9-76D9A3D976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383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691DBF7-7D6D-4261-A435-103CFF2D6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A46F8-EFAF-4818-A3FC-103981239AEB}" type="datetimeFigureOut">
              <a:rPr lang="en-GB"/>
              <a:pPr>
                <a:defRPr/>
              </a:pPr>
              <a:t>30/11/2022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B0EF458-F594-41E0-8910-E64FBCB61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A19BBE6-CC5A-4BD8-81A2-2E9EF4A1D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CD0B2-790A-4C44-97CE-5863F20DCA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56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3CAE1F-A83D-4405-A86A-330AF93DE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C01CB-1239-427B-B2D8-DA0FA7A5B9E8}" type="datetimeFigureOut">
              <a:rPr lang="en-GB"/>
              <a:pPr>
                <a:defRPr/>
              </a:pPr>
              <a:t>30/11/2022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76F95CB-1B07-4770-BC63-9BC4D83C7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22FE6C-9A20-4BDF-AB72-080C93CDE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8B44D-4354-4C0F-9593-6DA93DE5D9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58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54BD7E-EDB0-47E2-90E9-3FCBE82B9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2E20C-C3D8-45F2-B963-F4977A8CDF4A}" type="datetimeFigureOut">
              <a:rPr lang="en-GB"/>
              <a:pPr>
                <a:defRPr/>
              </a:pPr>
              <a:t>30/11/2022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22F3FD-196A-4473-B9B9-5C5BBFE63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9482A5-7FAF-42D2-9156-F7C2398C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7D837-1BE4-4918-9468-EEA127C064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31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8928D3B-0D02-4730-9E1C-7263336AD0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403EFAA-FE61-4A81-A8A5-2E4460957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70A21-07A2-477B-8A79-4A9FFC91E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5D0CDD-292D-423A-BE59-ABC665A931A9}" type="datetimeFigureOut">
              <a:rPr lang="en-GB"/>
              <a:pPr>
                <a:defRPr/>
              </a:pPr>
              <a:t>30/11/2022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122F0-7AA4-4E9C-BE9A-73058775F0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70C41-763A-477A-9FCA-77B73697F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09CFA5-EA31-4642-B2E1-09D0CD6317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28AF1-751D-4A1B-9558-694F2A5EA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363" y="1982788"/>
            <a:ext cx="7723187" cy="1325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bg1"/>
                </a:solidFill>
              </a:rPr>
              <a:t>Business Intelligence, P</a:t>
            </a:r>
            <a:br>
              <a:rPr lang="en-GB" altLang="en-US" dirty="0">
                <a:solidFill>
                  <a:schemeClr val="bg1"/>
                </a:solidFill>
              </a:rPr>
            </a:br>
            <a:br>
              <a:rPr lang="en-GB" altLang="en-US" dirty="0">
                <a:solidFill>
                  <a:schemeClr val="bg1"/>
                </a:solidFill>
              </a:rPr>
            </a:br>
            <a:br>
              <a:rPr lang="en-GB" altLang="en-US" dirty="0">
                <a:solidFill>
                  <a:schemeClr val="bg1"/>
                </a:solidFill>
              </a:rPr>
            </a:br>
            <a:br>
              <a:rPr lang="en-GB" altLang="en-US" dirty="0">
                <a:solidFill>
                  <a:schemeClr val="bg1"/>
                </a:solidFill>
              </a:rPr>
            </a:br>
            <a:r>
              <a:rPr lang="en-GB" altLang="en-US" sz="4900" dirty="0"/>
              <a:t>Census 2021  </a:t>
            </a:r>
            <a:br>
              <a:rPr lang="en-GB" altLang="en-US" dirty="0"/>
            </a:br>
            <a:r>
              <a:rPr lang="en-GB" altLang="en-US" dirty="0">
                <a:solidFill>
                  <a:schemeClr val="bg1"/>
                </a:solidFill>
              </a:rPr>
              <a:t>&amp; Improvement Service</a:t>
            </a:r>
            <a:br>
              <a:rPr lang="en-GB" altLang="en-US" dirty="0"/>
            </a:br>
            <a:br>
              <a:rPr lang="en-GB" altLang="en-US" dirty="0">
                <a:solidFill>
                  <a:schemeClr val="bg1"/>
                </a:solidFill>
              </a:rPr>
            </a:br>
            <a:endParaRPr lang="en-GB" dirty="0"/>
          </a:p>
        </p:txBody>
      </p:sp>
      <p:sp>
        <p:nvSpPr>
          <p:cNvPr id="5123" name="Text Placeholder 4">
            <a:extLst>
              <a:ext uri="{FF2B5EF4-FFF2-40B4-BE49-F238E27FC236}">
                <a16:creationId xmlns:a16="http://schemas.microsoft.com/office/drawing/2014/main" id="{FAB4DDDC-8796-4AEE-86EC-1398D7B23006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>
          <a:xfrm>
            <a:off x="614363" y="6310313"/>
            <a:ext cx="3792537" cy="493712"/>
          </a:xfrm>
        </p:spPr>
        <p:txBody>
          <a:bodyPr/>
          <a:lstStyle/>
          <a:p>
            <a:pPr eaLnBrk="1" hangingPunct="1"/>
            <a:r>
              <a:rPr lang="en-GB" altLang="en-US"/>
              <a:t>10 Nov. 2022</a:t>
            </a:r>
          </a:p>
        </p:txBody>
      </p:sp>
      <p:pic>
        <p:nvPicPr>
          <p:cNvPr id="5124" name="Picture 3">
            <a:extLst>
              <a:ext uri="{FF2B5EF4-FFF2-40B4-BE49-F238E27FC236}">
                <a16:creationId xmlns:a16="http://schemas.microsoft.com/office/drawing/2014/main" id="{D1B603ED-BEB5-4706-B0AB-67A0BE341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2644775"/>
            <a:ext cx="3352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1D3CA5-2D75-4876-B598-42401D47E6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9125" y="6299200"/>
            <a:ext cx="3540125" cy="43021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Edmund Fallon, Census </a:t>
            </a:r>
            <a:r>
              <a:rPr lang="en-GB" dirty="0"/>
              <a:t>2021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351FDF-E9AD-48E0-8986-0D583AC55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575" y="231775"/>
            <a:ext cx="10515600" cy="8413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National Identity – Croydon vs London vs England</a:t>
            </a:r>
          </a:p>
        </p:txBody>
      </p:sp>
      <p:sp>
        <p:nvSpPr>
          <p:cNvPr id="20484" name="TextBox 6">
            <a:extLst>
              <a:ext uri="{FF2B5EF4-FFF2-40B4-BE49-F238E27FC236}">
                <a16:creationId xmlns:a16="http://schemas.microsoft.com/office/drawing/2014/main" id="{7B16967D-06E2-4989-AB40-7959D1419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5773738"/>
            <a:ext cx="1993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i="1"/>
              <a:t>Source: ONS Census 2021</a:t>
            </a:r>
            <a:endParaRPr lang="en-GB" altLang="en-US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CCC2F5-8198-4787-8A44-F8CAEBD8F65D}"/>
              </a:ext>
            </a:extLst>
          </p:cNvPr>
          <p:cNvSpPr txBox="1"/>
          <p:nvPr/>
        </p:nvSpPr>
        <p:spPr>
          <a:xfrm>
            <a:off x="9402763" y="1968500"/>
            <a:ext cx="2255837" cy="1662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+mn-lt"/>
              </a:rPr>
              <a:t>17.4% of the Croydon Population have a non-UK identity.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+mn-lt"/>
              </a:rPr>
              <a:t>78.2% have a British of English identity.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26BB35-7D0C-4A29-93DA-EB862AACB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75" y="1194101"/>
            <a:ext cx="8303472" cy="46211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9F2B4-734F-434E-AB2A-1CF8C1B3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363" y="2192338"/>
            <a:ext cx="9331325" cy="19462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bg1"/>
                </a:solidFill>
              </a:rPr>
              <a:t>Business Intelligence, P</a:t>
            </a:r>
            <a:br>
              <a:rPr lang="en-GB" altLang="en-US" dirty="0">
                <a:solidFill>
                  <a:schemeClr val="bg1"/>
                </a:solidFill>
              </a:rPr>
            </a:br>
            <a:br>
              <a:rPr lang="en-GB" altLang="en-US" dirty="0">
                <a:solidFill>
                  <a:schemeClr val="bg1"/>
                </a:solidFill>
              </a:rPr>
            </a:br>
            <a:r>
              <a:rPr lang="en-GB" altLang="en-US" dirty="0">
                <a:solidFill>
                  <a:schemeClr val="bg1"/>
                </a:solidFill>
              </a:rPr>
              <a:t>DD</a:t>
            </a:r>
            <a:br>
              <a:rPr lang="en-GB" altLang="en-US" dirty="0"/>
            </a:br>
            <a:br>
              <a:rPr lang="en-GB" altLang="en-US" dirty="0">
                <a:solidFill>
                  <a:schemeClr val="bg1"/>
                </a:solidFill>
              </a:rPr>
            </a:br>
            <a:endParaRPr lang="en-GB" dirty="0"/>
          </a:p>
        </p:txBody>
      </p:sp>
      <p:sp>
        <p:nvSpPr>
          <p:cNvPr id="22531" name="Text Placeholder 4">
            <a:extLst>
              <a:ext uri="{FF2B5EF4-FFF2-40B4-BE49-F238E27FC236}">
                <a16:creationId xmlns:a16="http://schemas.microsoft.com/office/drawing/2014/main" id="{E310D450-B77B-4149-8663-8AEB78D728E6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>
          <a:xfrm>
            <a:off x="614363" y="6310313"/>
            <a:ext cx="3792537" cy="493712"/>
          </a:xfrm>
        </p:spPr>
        <p:txBody>
          <a:bodyPr/>
          <a:lstStyle/>
          <a:p>
            <a:pPr eaLnBrk="1" hangingPunct="1"/>
            <a:r>
              <a:rPr lang="en-GB" altLang="en-US"/>
              <a:t>29 Nov. 2022</a:t>
            </a:r>
          </a:p>
        </p:txBody>
      </p:sp>
      <p:pic>
        <p:nvPicPr>
          <p:cNvPr id="22532" name="Picture 5">
            <a:extLst>
              <a:ext uri="{FF2B5EF4-FFF2-40B4-BE49-F238E27FC236}">
                <a16:creationId xmlns:a16="http://schemas.microsoft.com/office/drawing/2014/main" id="{7527EEEA-AB68-4D4E-AD9E-BCAC79FC5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" t="27676" r="27303" b="9497"/>
          <a:stretch/>
        </p:blipFill>
        <p:spPr bwMode="auto">
          <a:xfrm>
            <a:off x="1739900" y="452438"/>
            <a:ext cx="8962020" cy="527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83AC63-3A30-4DFF-89F7-54D8093AFC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9125" y="6299200"/>
            <a:ext cx="3540125" cy="43021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Edmund Fallon, Census </a:t>
            </a:r>
            <a:r>
              <a:rPr lang="en-GB" dirty="0"/>
              <a:t>2021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270692-81DD-4827-830A-7CF8037F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301625"/>
            <a:ext cx="10961688" cy="682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Household Mixed Ethnicity – Croydon vs London vs England</a:t>
            </a:r>
          </a:p>
        </p:txBody>
      </p:sp>
      <p:sp>
        <p:nvSpPr>
          <p:cNvPr id="23556" name="TextBox 6">
            <a:extLst>
              <a:ext uri="{FF2B5EF4-FFF2-40B4-BE49-F238E27FC236}">
                <a16:creationId xmlns:a16="http://schemas.microsoft.com/office/drawing/2014/main" id="{59273C0E-997D-4F4F-B490-5E9D62E87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5773738"/>
            <a:ext cx="1993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i="1"/>
              <a:t>Source: ONS Census 2021</a:t>
            </a:r>
            <a:endParaRPr lang="en-GB" altLang="en-US" sz="1200"/>
          </a:p>
        </p:txBody>
      </p:sp>
      <p:sp>
        <p:nvSpPr>
          <p:cNvPr id="23557" name="TextBox 5">
            <a:extLst>
              <a:ext uri="{FF2B5EF4-FFF2-40B4-BE49-F238E27FC236}">
                <a16:creationId xmlns:a16="http://schemas.microsoft.com/office/drawing/2014/main" id="{B95275DB-1A5B-4CD8-B52B-31DABB876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763" y="2114550"/>
            <a:ext cx="3554412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400"/>
              <a:t>Half (49.4%) of the Croydon households have all members of the same ethnic group.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 sz="14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400"/>
              <a:t>About 3 in 10 (28.2%) are one-person households only which is a similar proportion to London and England.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 sz="14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400"/>
              <a:t>About 1 in 9 (11.5%) of its households have partners from different ethnic groups.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ACB51F-E238-4E55-BD4B-D5613DFF1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49" y="984250"/>
            <a:ext cx="7406978" cy="451214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CF5246-2474-44B2-9171-7CC06DB840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9125" y="6299200"/>
            <a:ext cx="3540125" cy="43021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Edmund Fallon, Census </a:t>
            </a:r>
            <a:r>
              <a:rPr lang="en-GB" dirty="0"/>
              <a:t>2021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E0A9AA-DCD4-42D0-A3EA-A602A058B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575" y="231775"/>
            <a:ext cx="10515600" cy="8413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Language Competence in Croydon</a:t>
            </a:r>
          </a:p>
        </p:txBody>
      </p:sp>
      <p:sp>
        <p:nvSpPr>
          <p:cNvPr id="25604" name="TextBox 6">
            <a:extLst>
              <a:ext uri="{FF2B5EF4-FFF2-40B4-BE49-F238E27FC236}">
                <a16:creationId xmlns:a16="http://schemas.microsoft.com/office/drawing/2014/main" id="{120505E5-4AF1-437F-92E4-D8CCA4AAD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5773738"/>
            <a:ext cx="1993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i="1"/>
              <a:t>Source: ONS Census 2021</a:t>
            </a:r>
            <a:endParaRPr lang="en-GB" altLang="en-US" sz="1200"/>
          </a:p>
        </p:txBody>
      </p:sp>
      <p:sp>
        <p:nvSpPr>
          <p:cNvPr id="25605" name="TextBox 5">
            <a:extLst>
              <a:ext uri="{FF2B5EF4-FFF2-40B4-BE49-F238E27FC236}">
                <a16:creationId xmlns:a16="http://schemas.microsoft.com/office/drawing/2014/main" id="{295BE926-E5D5-4440-A5E8-532DAA7A7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950" y="1724025"/>
            <a:ext cx="355441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400"/>
              <a:t>84% of Croydon residents have English as their main language.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 sz="14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400"/>
              <a:t>13.1% of residents whose first language is not English can speak English very well or well.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 sz="14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400"/>
              <a:t>Less than 3% of the speaking residents either cannot speak English well or not speak English at all.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548067-6D7F-4E9B-B470-AB9A2F354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1061014"/>
            <a:ext cx="7307924" cy="45881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1C96D6-9576-4BF2-ABEA-96310F03F7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9125" y="6299200"/>
            <a:ext cx="3540125" cy="43021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Edmund Fallon, Census </a:t>
            </a:r>
            <a:r>
              <a:rPr lang="en-GB" dirty="0"/>
              <a:t>2021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C52CA6-B341-4DD6-A491-A33A8AFC4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575" y="231775"/>
            <a:ext cx="10515600" cy="841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Language Competence – Croydon vs London vs England</a:t>
            </a:r>
          </a:p>
        </p:txBody>
      </p:sp>
      <p:sp>
        <p:nvSpPr>
          <p:cNvPr id="27652" name="TextBox 6">
            <a:extLst>
              <a:ext uri="{FF2B5EF4-FFF2-40B4-BE49-F238E27FC236}">
                <a16:creationId xmlns:a16="http://schemas.microsoft.com/office/drawing/2014/main" id="{190F200D-E22E-43F1-AE78-61E4F1BB1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5773738"/>
            <a:ext cx="1993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i="1"/>
              <a:t>Source: ONS Census 2021</a:t>
            </a:r>
            <a:endParaRPr lang="en-GB" altLang="en-US" sz="1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5F268A-9065-42E9-B9C3-54A1D26EE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951" y="1033064"/>
            <a:ext cx="10364098" cy="47918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66620-CB58-4A84-BF32-72487DDF1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788" y="1582738"/>
            <a:ext cx="9674225" cy="36385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bg1"/>
                </a:solidFill>
              </a:rPr>
              <a:t>Business Intelligence, P</a:t>
            </a:r>
            <a:br>
              <a:rPr lang="en-GB" altLang="en-US" dirty="0">
                <a:solidFill>
                  <a:schemeClr val="bg1"/>
                </a:solidFill>
              </a:rPr>
            </a:br>
            <a:br>
              <a:rPr lang="en-GB" altLang="en-US" dirty="0">
                <a:solidFill>
                  <a:schemeClr val="bg1"/>
                </a:solidFill>
              </a:rPr>
            </a:br>
            <a:r>
              <a:rPr lang="en-GB" altLang="en-US" dirty="0"/>
              <a:t>Ethnic Group, National identity, language and Religion</a:t>
            </a:r>
            <a:br>
              <a:rPr lang="en-GB" altLang="en-US" dirty="0"/>
            </a:br>
            <a:br>
              <a:rPr lang="en-GB" altLang="en-US" dirty="0"/>
            </a:br>
            <a:r>
              <a:rPr lang="en-GB" altLang="en-US" sz="5300" dirty="0"/>
              <a:t>Census 2021</a:t>
            </a:r>
            <a:r>
              <a:rPr lang="en-GB" altLang="en-US" sz="5300" dirty="0">
                <a:solidFill>
                  <a:schemeClr val="bg1"/>
                </a:solidFill>
              </a:rPr>
              <a:t>Service</a:t>
            </a:r>
            <a:br>
              <a:rPr lang="en-GB" altLang="en-US" dirty="0"/>
            </a:br>
            <a:br>
              <a:rPr lang="en-GB" altLang="en-US" dirty="0">
                <a:solidFill>
                  <a:schemeClr val="bg1"/>
                </a:solidFill>
              </a:rPr>
            </a:br>
            <a:endParaRPr lang="en-GB" dirty="0"/>
          </a:p>
        </p:txBody>
      </p:sp>
      <p:sp>
        <p:nvSpPr>
          <p:cNvPr id="6147" name="Text Placeholder 4">
            <a:extLst>
              <a:ext uri="{FF2B5EF4-FFF2-40B4-BE49-F238E27FC236}">
                <a16:creationId xmlns:a16="http://schemas.microsoft.com/office/drawing/2014/main" id="{576C4C1B-B4F4-429B-8332-EEC354B37C2D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>
          <a:xfrm>
            <a:off x="614363" y="6310313"/>
            <a:ext cx="3792537" cy="493712"/>
          </a:xfrm>
        </p:spPr>
        <p:txBody>
          <a:bodyPr/>
          <a:lstStyle/>
          <a:p>
            <a:pPr eaLnBrk="1" hangingPunct="1"/>
            <a:r>
              <a:rPr lang="en-GB" altLang="en-US"/>
              <a:t>29 Nov. 2022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92B3-B4BD-4BDD-BF4F-9F0EC69D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363" y="2192338"/>
            <a:ext cx="9331325" cy="19462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bg1"/>
                </a:solidFill>
              </a:rPr>
              <a:t>Business Intelligence, P</a:t>
            </a:r>
            <a:br>
              <a:rPr lang="en-GB" altLang="en-US" dirty="0">
                <a:solidFill>
                  <a:schemeClr val="bg1"/>
                </a:solidFill>
              </a:rPr>
            </a:br>
            <a:br>
              <a:rPr lang="en-GB" altLang="en-US" dirty="0">
                <a:solidFill>
                  <a:schemeClr val="bg1"/>
                </a:solidFill>
              </a:rPr>
            </a:br>
            <a:r>
              <a:rPr lang="en-GB" altLang="en-US" dirty="0">
                <a:solidFill>
                  <a:schemeClr val="bg1"/>
                </a:solidFill>
              </a:rPr>
              <a:t>DD</a:t>
            </a:r>
            <a:br>
              <a:rPr lang="en-GB" altLang="en-US" dirty="0"/>
            </a:br>
            <a:br>
              <a:rPr lang="en-GB" altLang="en-US" dirty="0">
                <a:solidFill>
                  <a:schemeClr val="bg1"/>
                </a:solidFill>
              </a:rPr>
            </a:br>
            <a:endParaRPr lang="en-GB" dirty="0"/>
          </a:p>
        </p:txBody>
      </p:sp>
      <p:sp>
        <p:nvSpPr>
          <p:cNvPr id="7171" name="Text Placeholder 4">
            <a:extLst>
              <a:ext uri="{FF2B5EF4-FFF2-40B4-BE49-F238E27FC236}">
                <a16:creationId xmlns:a16="http://schemas.microsoft.com/office/drawing/2014/main" id="{3587A4C9-4E22-4BB4-A39B-61C40F483813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>
          <a:xfrm>
            <a:off x="614363" y="6310313"/>
            <a:ext cx="3792537" cy="493712"/>
          </a:xfrm>
        </p:spPr>
        <p:txBody>
          <a:bodyPr/>
          <a:lstStyle/>
          <a:p>
            <a:pPr eaLnBrk="1" hangingPunct="1"/>
            <a:r>
              <a:rPr lang="en-GB" altLang="en-US"/>
              <a:t>29 Nov. 2022</a:t>
            </a:r>
          </a:p>
        </p:txBody>
      </p:sp>
      <p:pic>
        <p:nvPicPr>
          <p:cNvPr id="7172" name="Picture 6">
            <a:extLst>
              <a:ext uri="{FF2B5EF4-FFF2-40B4-BE49-F238E27FC236}">
                <a16:creationId xmlns:a16="http://schemas.microsoft.com/office/drawing/2014/main" id="{6D92BF23-9E87-48B0-A6AA-25877E7126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" t="28541" r="32224" b="8555"/>
          <a:stretch/>
        </p:blipFill>
        <p:spPr bwMode="auto">
          <a:xfrm>
            <a:off x="1503363" y="433388"/>
            <a:ext cx="8741849" cy="551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C70D10-3402-4A6A-B804-3AF770E16A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9125" y="6299200"/>
            <a:ext cx="3540125" cy="43021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Edmund Fallon, Census 2021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795DA8-FA58-4DA4-B0F8-D74DBFD94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222250"/>
            <a:ext cx="10515600" cy="841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Broad Ethnic Groups – Croydon vs London vs England</a:t>
            </a:r>
          </a:p>
        </p:txBody>
      </p:sp>
      <p:sp>
        <p:nvSpPr>
          <p:cNvPr id="8196" name="TextBox 6">
            <a:extLst>
              <a:ext uri="{FF2B5EF4-FFF2-40B4-BE49-F238E27FC236}">
                <a16:creationId xmlns:a16="http://schemas.microsoft.com/office/drawing/2014/main" id="{06048D22-00B7-4B42-B688-112A315F8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5773738"/>
            <a:ext cx="1993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i="1"/>
              <a:t>Source: ONS Census 2021</a:t>
            </a:r>
            <a:endParaRPr lang="en-GB" altLang="en-US" sz="1200"/>
          </a:p>
        </p:txBody>
      </p:sp>
      <p:sp>
        <p:nvSpPr>
          <p:cNvPr id="8198" name="TextBox 3">
            <a:extLst>
              <a:ext uri="{FF2B5EF4-FFF2-40B4-BE49-F238E27FC236}">
                <a16:creationId xmlns:a16="http://schemas.microsoft.com/office/drawing/2014/main" id="{38C928CD-8981-4342-9138-4CD401924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788" y="1455738"/>
            <a:ext cx="291941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400" dirty="0"/>
              <a:t>Less than half of the Croydon population is made up of residents  from the White communities.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 sz="1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400" dirty="0"/>
              <a:t>The proportion of people from the Black and Mixed communities in Croydon is greater than in London and England.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 sz="1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400" dirty="0"/>
              <a:t>There is a much higher proportion of people from the White communities at the national level than in London and Croydon.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FF148D-4F85-40A7-A543-D9517B1E5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68" y="963344"/>
            <a:ext cx="8554212" cy="49895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575F17-A95C-4913-B19D-0AA19D3DF9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9125" y="6299200"/>
            <a:ext cx="3540125" cy="43021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Edmund Fallon, Census 2021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7A3516-206C-4248-A49D-AA44ADFD7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222250"/>
            <a:ext cx="10914063" cy="8413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Broad Ethnic Groups – Croydon 2021 vs Croydon 2011</a:t>
            </a:r>
          </a:p>
        </p:txBody>
      </p:sp>
      <p:sp>
        <p:nvSpPr>
          <p:cNvPr id="10244" name="TextBox 6">
            <a:extLst>
              <a:ext uri="{FF2B5EF4-FFF2-40B4-BE49-F238E27FC236}">
                <a16:creationId xmlns:a16="http://schemas.microsoft.com/office/drawing/2014/main" id="{2E230D8D-1597-4683-9DE5-A485F16C2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5773738"/>
            <a:ext cx="1993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i="1"/>
              <a:t>Source: ONS Census 2021</a:t>
            </a:r>
            <a:endParaRPr lang="en-GB" altLang="en-US" sz="1200"/>
          </a:p>
        </p:txBody>
      </p:sp>
      <p:sp>
        <p:nvSpPr>
          <p:cNvPr id="10245" name="TextBox 3">
            <a:extLst>
              <a:ext uri="{FF2B5EF4-FFF2-40B4-BE49-F238E27FC236}">
                <a16:creationId xmlns:a16="http://schemas.microsoft.com/office/drawing/2014/main" id="{C6A330D5-7748-433F-84D8-F16B51181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3161" y="1455174"/>
            <a:ext cx="2694039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400" dirty="0"/>
              <a:t>Over the 10 year period from 2011 to 2021, only the proportion of people from the White communities in Croydon has got smaller.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 sz="1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400" dirty="0"/>
              <a:t>The number of residents from the Black communities has increased by 2.4%.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 sz="1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400" dirty="0"/>
              <a:t>The number of residents from the Asian communities has increased by 1.1%.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1D7AD2-B062-4F3B-9CD5-F2994ED5D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53" y="1063625"/>
            <a:ext cx="8212024" cy="43773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CC2417-CAB4-4C94-847B-3C271C235D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9125" y="6299200"/>
            <a:ext cx="3540125" cy="43021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Edmund Fallon, Census 2021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BA4F77-C2C5-41A2-A7C2-D4DCB839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775"/>
            <a:ext cx="10515600" cy="8413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Main Languages in Croydon</a:t>
            </a:r>
          </a:p>
        </p:txBody>
      </p:sp>
      <p:sp>
        <p:nvSpPr>
          <p:cNvPr id="12292" name="TextBox 6">
            <a:extLst>
              <a:ext uri="{FF2B5EF4-FFF2-40B4-BE49-F238E27FC236}">
                <a16:creationId xmlns:a16="http://schemas.microsoft.com/office/drawing/2014/main" id="{C9842E7E-5FC2-40A0-90F5-CC6D04173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5773738"/>
            <a:ext cx="1993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i="1"/>
              <a:t>Source: ONS Census 2021</a:t>
            </a:r>
            <a:endParaRPr lang="en-GB" altLang="en-US" sz="1200"/>
          </a:p>
        </p:txBody>
      </p:sp>
      <p:sp>
        <p:nvSpPr>
          <p:cNvPr id="12294" name="TextBox 3">
            <a:extLst>
              <a:ext uri="{FF2B5EF4-FFF2-40B4-BE49-F238E27FC236}">
                <a16:creationId xmlns:a16="http://schemas.microsoft.com/office/drawing/2014/main" id="{B1C1D167-B349-4663-9C7D-39B90B4CC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0825" y="1371600"/>
            <a:ext cx="2743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400"/>
              <a:t>A little more than 8 in 10 of Croydon residents have English as their main language.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 sz="14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400"/>
              <a:t>Nearly 8% speak a European language as their main language.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 sz="14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400"/>
              <a:t>6.2% have an Asian language as their main one.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 sz="14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400"/>
              <a:t>1% speak and African language and 1% speak any other language as a preference.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468821-E4A1-4DAA-95AF-0107396BA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95008"/>
            <a:ext cx="7760881" cy="46211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F9602A-F1B5-43CF-9FA0-683CFCCFC9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9125" y="6299200"/>
            <a:ext cx="3540125" cy="43021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Edmund Fallon, Census </a:t>
            </a:r>
            <a:r>
              <a:rPr lang="en-GB" dirty="0"/>
              <a:t>2021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BF9B76-54CD-4909-9BBB-B8CF09C95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575" y="231775"/>
            <a:ext cx="10515600" cy="8413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The Multiple Languages in Croydon</a:t>
            </a:r>
          </a:p>
        </p:txBody>
      </p:sp>
      <p:sp>
        <p:nvSpPr>
          <p:cNvPr id="14340" name="TextBox 6">
            <a:extLst>
              <a:ext uri="{FF2B5EF4-FFF2-40B4-BE49-F238E27FC236}">
                <a16:creationId xmlns:a16="http://schemas.microsoft.com/office/drawing/2014/main" id="{0E3F88CC-8194-45DA-97A6-DC75AFC5B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5835650"/>
            <a:ext cx="1993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i="1"/>
              <a:t>Source: ONS Census 2021</a:t>
            </a:r>
            <a:endParaRPr lang="en-GB" altLang="en-US" sz="120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2B4A806-7432-4A8E-9B5C-68691D2DFD14}"/>
              </a:ext>
            </a:extLst>
          </p:cNvPr>
          <p:cNvGraphicFramePr>
            <a:graphicFrameLocks noGrp="1"/>
          </p:cNvGraphicFramePr>
          <p:nvPr/>
        </p:nvGraphicFramePr>
        <p:xfrm>
          <a:off x="2851150" y="1019175"/>
          <a:ext cx="5948363" cy="4821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0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6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u="none" strike="noStrike">
                          <a:effectLst/>
                        </a:rPr>
                        <a:t>Main language (detailed)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2021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%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3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English (English or Welsh in Wales)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315,336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84.0%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Welsh or Cymraeg (in England only)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40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0.0%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62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Other UK language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0.0%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62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French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1,795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0.5%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62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Portuguese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4,876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1.3%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62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Spanish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3,813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1.0%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18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Other European language (EU)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17,642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4.7%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62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Other European language (non EU)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1,076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0.3%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3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62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Other European language (EU and non-EU)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126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0.0%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3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62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Other European language (non-national)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0.0%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3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62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Russian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666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0.2%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3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962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Turkish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1,264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0.3%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3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962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Arabic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1,142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0.3%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3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9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West or Central Asian language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2,717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0.7%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3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962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South Asian language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17,871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4.8%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3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962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East Asian language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2,839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0.8%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3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962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Oceanic or Australian language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0.0%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3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9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North or South American language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0.0%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3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962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Caribbean Creole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74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0.0%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3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962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African language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3,871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1.0%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3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962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Sign language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224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0.1%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3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962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Other language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164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0.0%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3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53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Total: All usual residents aged 3 years and over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375,573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100%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3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B3AB46-9E93-4DEF-B398-86F56948AC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9125" y="6299200"/>
            <a:ext cx="3540125" cy="43021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Edmund Fallon, Census </a:t>
            </a:r>
            <a:r>
              <a:rPr lang="en-GB" dirty="0"/>
              <a:t>2021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1186DC-F7CC-47B5-B3C5-9312B99AA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575" y="231775"/>
            <a:ext cx="10515600" cy="841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Religions in Croydon compared to London and England</a:t>
            </a:r>
          </a:p>
        </p:txBody>
      </p:sp>
      <p:sp>
        <p:nvSpPr>
          <p:cNvPr id="16388" name="TextBox 6">
            <a:extLst>
              <a:ext uri="{FF2B5EF4-FFF2-40B4-BE49-F238E27FC236}">
                <a16:creationId xmlns:a16="http://schemas.microsoft.com/office/drawing/2014/main" id="{72F09596-6E06-4156-90C5-F570BC5D1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5773738"/>
            <a:ext cx="1993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i="1"/>
              <a:t>Source: ONS Census 2021</a:t>
            </a:r>
            <a:endParaRPr lang="en-GB" altLang="en-US" sz="12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4B5070D-D390-4B96-8081-80698C285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350093"/>
              </p:ext>
            </p:extLst>
          </p:nvPr>
        </p:nvGraphicFramePr>
        <p:xfrm>
          <a:off x="8289772" y="1761306"/>
          <a:ext cx="3527425" cy="25939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2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8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7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3497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Census 2021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Census 2011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Change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90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Christian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48.9%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56.4%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-7.5%</a:t>
                      </a:r>
                      <a:endParaRPr lang="en-GB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90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No religion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25.9%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20.0%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5.9%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90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Muslim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10.4%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8.1%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2.3%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90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Hindu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5.9%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6.0%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-0.1%</a:t>
                      </a:r>
                      <a:endParaRPr lang="en-GB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98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Sikh/Jewish/Other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1.4%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1.2%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0.2%</a:t>
                      </a:r>
                      <a:endParaRPr lang="en-GB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90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Buddhist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0.6%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0.7%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-0.1%</a:t>
                      </a:r>
                      <a:endParaRPr lang="en-GB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90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Not answered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6.9%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7.6%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-0.7%</a:t>
                      </a:r>
                      <a:endParaRPr lang="en-GB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084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TOTAL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100%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100%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877D42F-CB52-48D6-A19C-B95F5FF35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09" y="969592"/>
            <a:ext cx="7468247" cy="49077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672F74-B282-43DA-B2A6-06262B5671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9125" y="6299200"/>
            <a:ext cx="3540125" cy="43021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Edmund Fallon, Census </a:t>
            </a:r>
            <a:r>
              <a:rPr lang="en-GB" dirty="0"/>
              <a:t>2021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3BF567-606D-4BF2-A732-9E760591B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575" y="231775"/>
            <a:ext cx="10515600" cy="8413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Religions in Croydon</a:t>
            </a:r>
          </a:p>
        </p:txBody>
      </p:sp>
      <p:sp>
        <p:nvSpPr>
          <p:cNvPr id="18436" name="TextBox 6">
            <a:extLst>
              <a:ext uri="{FF2B5EF4-FFF2-40B4-BE49-F238E27FC236}">
                <a16:creationId xmlns:a16="http://schemas.microsoft.com/office/drawing/2014/main" id="{8D2A5D5B-F696-419F-9306-4A0D0897A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5773738"/>
            <a:ext cx="1993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i="1"/>
              <a:t>Source: ONS Census 2021</a:t>
            </a:r>
            <a:endParaRPr lang="en-GB" altLang="en-US" sz="12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C1C24D-ED2C-4D91-9F91-DFB1AE2F266E}"/>
              </a:ext>
            </a:extLst>
          </p:cNvPr>
          <p:cNvGraphicFramePr>
            <a:graphicFrameLocks noGrp="1"/>
          </p:cNvGraphicFramePr>
          <p:nvPr/>
        </p:nvGraphicFramePr>
        <p:xfrm>
          <a:off x="917575" y="1073150"/>
          <a:ext cx="10356850" cy="4700580"/>
        </p:xfrm>
        <a:graphic>
          <a:graphicData uri="http://schemas.openxmlformats.org/drawingml/2006/table">
            <a:tbl>
              <a:tblPr/>
              <a:tblGrid>
                <a:gridCol w="2398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2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41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44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02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41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5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Total: All Usual Residents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390,723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Christian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190,880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religion: Confucianist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religion: Satanism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Buddhist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2,371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religion: Deist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religion: Scientology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Hindu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23,145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religion: Druid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religion: Shamanism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Jewish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609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religion: Druze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religion: Shintoism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Muslim 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40,717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religion: Eckankar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religion: Spiritual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321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Sikh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1,654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religion: Heathen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religion: Spiritualist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religion: Agnostic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212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religion: Jain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863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religion: Taoist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religion: Atheist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religion: Mixed Religion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religion: Theism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religion: Free Thinker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religion: Mysticism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religion: Thelemite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religion: Humanist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religion: Native American Church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religion: Traditional African Religion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religion: No religion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100,773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religion: New Age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religion: Unification Church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religion: Realist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religion: Occult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religion: Universalist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religion: Alevi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religion: Other religions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764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religion: Valmiki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religion: Animism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religion: Own Belief System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religion: Vodun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religion: Baha'i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religion: Pagan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236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religion: Wicca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religion: Believe in God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religion: Pantheism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religion: Witchcraft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religion: Brahma Kumari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religion: Rastafarian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religion: Yazidi 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religion: Chinese Religion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religion: Ravidassia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religion: Zoroastrian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religion: Church of All Religion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religion: Reconstructionist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Religion not stated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27,035</a:t>
                      </a:r>
                    </a:p>
                  </a:txBody>
                  <a:tcPr marL="7621" marR="7621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1066</Words>
  <Application>Microsoft Office PowerPoint</Application>
  <PresentationFormat>Widescreen</PresentationFormat>
  <Paragraphs>300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</vt:lpstr>
      <vt:lpstr>Calibri</vt:lpstr>
      <vt:lpstr>Calibri Light</vt:lpstr>
      <vt:lpstr>Office Theme</vt:lpstr>
      <vt:lpstr>Business Intelligence, P    Census 2021   &amp; Improvement Service  </vt:lpstr>
      <vt:lpstr>Business Intelligence, P  Ethnic Group, National identity, language and Religion  Census 2021Service  </vt:lpstr>
      <vt:lpstr>Business Intelligence, P  DD  </vt:lpstr>
      <vt:lpstr>Broad Ethnic Groups – Croydon vs London vs England</vt:lpstr>
      <vt:lpstr>Broad Ethnic Groups – Croydon 2021 vs Croydon 2011</vt:lpstr>
      <vt:lpstr>Main Languages in Croydon</vt:lpstr>
      <vt:lpstr>The Multiple Languages in Croydon</vt:lpstr>
      <vt:lpstr>Religions in Croydon compared to London and England</vt:lpstr>
      <vt:lpstr>Religions in Croydon</vt:lpstr>
      <vt:lpstr>National Identity – Croydon vs London vs England</vt:lpstr>
      <vt:lpstr>Business Intelligence, P  DD  </vt:lpstr>
      <vt:lpstr>Household Mixed Ethnicity – Croydon vs London vs England</vt:lpstr>
      <vt:lpstr>Language Competence in Croydon</vt:lpstr>
      <vt:lpstr>Language Competence – Croydon vs London vs England</vt:lpstr>
    </vt:vector>
  </TitlesOfParts>
  <Company>LBC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Performance Framework</dc:title>
  <dc:creator>Byles, Katie</dc:creator>
  <cp:lastModifiedBy>Fallon, Edmund</cp:lastModifiedBy>
  <cp:revision>26</cp:revision>
  <dcterms:created xsi:type="dcterms:W3CDTF">2020-12-03T14:44:51Z</dcterms:created>
  <dcterms:modified xsi:type="dcterms:W3CDTF">2022-11-30T08:49:55Z</dcterms:modified>
</cp:coreProperties>
</file>